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66" r:id="rId2"/>
    <p:sldId id="256" r:id="rId3"/>
    <p:sldId id="257" r:id="rId4"/>
    <p:sldId id="263" r:id="rId5"/>
    <p:sldId id="267" r:id="rId6"/>
    <p:sldId id="258" r:id="rId7"/>
    <p:sldId id="268" r:id="rId8"/>
    <p:sldId id="269" r:id="rId9"/>
    <p:sldId id="271" r:id="rId10"/>
    <p:sldId id="270" r:id="rId11"/>
    <p:sldId id="273" r:id="rId12"/>
    <p:sldId id="272" r:id="rId13"/>
    <p:sldId id="274" r:id="rId14"/>
    <p:sldId id="264" r:id="rId15"/>
    <p:sldId id="275" r:id="rId16"/>
    <p:sldId id="265" r:id="rId17"/>
  </p:sldIdLst>
  <p:sldSz cx="18288000" cy="10287000"/>
  <p:notesSz cx="6858000" cy="9144000"/>
  <p:embeddedFontLst>
    <p:embeddedFont>
      <p:font typeface="Anton" pitchFamily="2" charset="0"/>
      <p:regular r:id="rId19"/>
    </p:embeddedFont>
    <p:embeddedFont>
      <p:font typeface="Fira Sans" panose="020B0503050000020004" pitchFamily="34" charset="0"/>
      <p:regular r:id="rId20"/>
      <p:bold r:id="rId21"/>
      <p:italic r:id="rId22"/>
      <p:boldItalic r:id="rId23"/>
    </p:embeddedFont>
    <p:embeddedFont>
      <p:font typeface="Raleway" pitchFamily="2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C6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516" y="-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4" Type="http://schemas.openxmlformats.org/officeDocument/2006/relationships/image" Target="../media/image3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4" Type="http://schemas.openxmlformats.org/officeDocument/2006/relationships/image" Target="../media/image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6F327E-8387-4CF0-A26D-4659931C0C9E}" type="doc">
      <dgm:prSet loTypeId="urn:microsoft.com/office/officeart/2008/layout/VerticalAccentLis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D5417C-8C62-4CB6-B367-60CC7A059B7A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tx2">
            <a:lumMod val="50000"/>
          </a:schemeClr>
        </a:solidFill>
        <a:ln>
          <a:solidFill>
            <a:schemeClr val="accent3">
              <a:lumMod val="60000"/>
              <a:lumOff val="40000"/>
            </a:schemeClr>
          </a:solidFill>
        </a:ln>
      </dgm:spPr>
      <dgm:t>
        <a:bodyPr anchor="ctr"/>
        <a:lstStyle/>
        <a:p>
          <a:pPr algn="l"/>
          <a:r>
            <a:rPr lang="en-US" sz="3200" b="0" i="0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IoT Devices: Connectivity and data sharing.</a:t>
          </a:r>
          <a:endParaRPr lang="en-US" sz="3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4909E42-BD67-4BF0-9117-DEF639E1C07B}" type="parTrans" cxnId="{2B9B810A-4F1F-4F0F-8AD3-93421E7371C0}">
      <dgm:prSet/>
      <dgm:spPr/>
      <dgm:t>
        <a:bodyPr/>
        <a:lstStyle/>
        <a:p>
          <a:endParaRPr lang="en-US"/>
        </a:p>
      </dgm:t>
    </dgm:pt>
    <dgm:pt modelId="{7E5E2DD5-C95E-4D5A-AA5E-DA46BEDC9E3E}" type="sibTrans" cxnId="{2B9B810A-4F1F-4F0F-8AD3-93421E7371C0}">
      <dgm:prSet/>
      <dgm:spPr/>
      <dgm:t>
        <a:bodyPr/>
        <a:lstStyle/>
        <a:p>
          <a:endParaRPr lang="en-US"/>
        </a:p>
      </dgm:t>
    </dgm:pt>
    <dgm:pt modelId="{D00F110D-BBC5-4BF6-A14E-AAD0FA704748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tx2">
            <a:lumMod val="50000"/>
          </a:schemeClr>
        </a:solidFill>
        <a:ln>
          <a:solidFill>
            <a:schemeClr val="accent3">
              <a:lumMod val="60000"/>
              <a:lumOff val="40000"/>
            </a:schemeClr>
          </a:solidFill>
        </a:ln>
      </dgm:spPr>
      <dgm:t>
        <a:bodyPr anchor="ctr"/>
        <a:lstStyle/>
        <a:p>
          <a:r>
            <a:rPr lang="en-US" sz="3200" b="0" i="0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Threats: Supply chain attacks, unauthorized access.</a:t>
          </a:r>
          <a:endParaRPr lang="en-US" sz="3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1D8B70B-DB1A-4B2C-B98E-E2787C9F5BFB}" type="parTrans" cxnId="{B8BC1FB1-8040-43CF-A483-E6E04F8018FA}">
      <dgm:prSet/>
      <dgm:spPr/>
      <dgm:t>
        <a:bodyPr/>
        <a:lstStyle/>
        <a:p>
          <a:endParaRPr lang="en-US"/>
        </a:p>
      </dgm:t>
    </dgm:pt>
    <dgm:pt modelId="{88DED9E7-9DDF-4EA9-B44E-477928464B94}" type="sibTrans" cxnId="{B8BC1FB1-8040-43CF-A483-E6E04F8018FA}">
      <dgm:prSet/>
      <dgm:spPr/>
      <dgm:t>
        <a:bodyPr/>
        <a:lstStyle/>
        <a:p>
          <a:endParaRPr lang="en-US"/>
        </a:p>
      </dgm:t>
    </dgm:pt>
    <dgm:pt modelId="{1ADE4955-4B77-4FFD-A9B5-84F5947FCBF6}">
      <dgm:prSet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solidFill>
          <a:schemeClr val="tx2">
            <a:lumMod val="50000"/>
          </a:schemeClr>
        </a:solidFill>
        <a:ln>
          <a:solidFill>
            <a:schemeClr val="accent3">
              <a:lumMod val="60000"/>
              <a:lumOff val="40000"/>
            </a:schemeClr>
          </a:solidFill>
        </a:ln>
      </dgm:spPr>
      <dgm:t>
        <a:bodyPr anchor="ctr"/>
        <a:lstStyle/>
        <a:p>
          <a:r>
            <a:rPr lang="en-US" sz="3200" b="0" i="0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Solutions: Regular updates, strong passwords, encryption. </a:t>
          </a:r>
          <a:endParaRPr lang="en-US" sz="3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C51D89D-672E-4135-8890-0C9707C8EE82}" type="parTrans" cxnId="{C22E8147-D9F6-42EE-9C11-786FDD678949}">
      <dgm:prSet/>
      <dgm:spPr/>
      <dgm:t>
        <a:bodyPr/>
        <a:lstStyle/>
        <a:p>
          <a:endParaRPr lang="en-US"/>
        </a:p>
      </dgm:t>
    </dgm:pt>
    <dgm:pt modelId="{D6FA7675-E707-4861-898C-0B3293D2B544}" type="sibTrans" cxnId="{C22E8147-D9F6-42EE-9C11-786FDD678949}">
      <dgm:prSet/>
      <dgm:spPr/>
      <dgm:t>
        <a:bodyPr/>
        <a:lstStyle/>
        <a:p>
          <a:endParaRPr lang="en-US"/>
        </a:p>
      </dgm:t>
    </dgm:pt>
    <dgm:pt modelId="{0F245EEA-0601-4323-8751-70FE12B1A3D0}" type="pres">
      <dgm:prSet presAssocID="{C96F327E-8387-4CF0-A26D-4659931C0C9E}" presName="Name0" presStyleCnt="0">
        <dgm:presLayoutVars>
          <dgm:chMax/>
          <dgm:chPref/>
          <dgm:dir/>
        </dgm:presLayoutVars>
      </dgm:prSet>
      <dgm:spPr/>
    </dgm:pt>
    <dgm:pt modelId="{BBB1D672-C8EF-427F-882F-B207F1239A59}" type="pres">
      <dgm:prSet presAssocID="{69D5417C-8C62-4CB6-B367-60CC7A059B7A}" presName="parenttextcomposite" presStyleCnt="0"/>
      <dgm:spPr/>
    </dgm:pt>
    <dgm:pt modelId="{06916305-7717-4BF9-BD9E-3A00F487E978}" type="pres">
      <dgm:prSet presAssocID="{69D5417C-8C62-4CB6-B367-60CC7A059B7A}" presName="parenttext" presStyleLbl="revTx" presStyleIdx="0" presStyleCnt="3">
        <dgm:presLayoutVars>
          <dgm:chMax/>
          <dgm:chPref val="2"/>
          <dgm:bulletEnabled val="1"/>
        </dgm:presLayoutVars>
      </dgm:prSet>
      <dgm:spPr/>
    </dgm:pt>
    <dgm:pt modelId="{5F5DDC39-44DD-47D3-A1B4-915FE773BD46}" type="pres">
      <dgm:prSet presAssocID="{69D5417C-8C62-4CB6-B367-60CC7A059B7A}" presName="parallelogramComposite" presStyleCnt="0"/>
      <dgm:spPr/>
    </dgm:pt>
    <dgm:pt modelId="{6A7F2CAD-D5F0-4A4F-9441-344B2EE733EE}" type="pres">
      <dgm:prSet presAssocID="{69D5417C-8C62-4CB6-B367-60CC7A059B7A}" presName="parallelogram1" presStyleLbl="alignNode1" presStyleIdx="0" presStyleCnt="21"/>
      <dgm:spPr/>
    </dgm:pt>
    <dgm:pt modelId="{693577E2-6714-480A-B22E-316D0B57AD24}" type="pres">
      <dgm:prSet presAssocID="{69D5417C-8C62-4CB6-B367-60CC7A059B7A}" presName="parallelogram2" presStyleLbl="alignNode1" presStyleIdx="1" presStyleCnt="21"/>
      <dgm:spPr/>
    </dgm:pt>
    <dgm:pt modelId="{FA400638-9FB5-4619-8170-4DF4BABB55C3}" type="pres">
      <dgm:prSet presAssocID="{69D5417C-8C62-4CB6-B367-60CC7A059B7A}" presName="parallelogram3" presStyleLbl="alignNode1" presStyleIdx="2" presStyleCnt="21"/>
      <dgm:spPr/>
    </dgm:pt>
    <dgm:pt modelId="{B448BBF0-73BF-4E37-9E19-E063350AD7CB}" type="pres">
      <dgm:prSet presAssocID="{69D5417C-8C62-4CB6-B367-60CC7A059B7A}" presName="parallelogram4" presStyleLbl="alignNode1" presStyleIdx="3" presStyleCnt="21"/>
      <dgm:spPr/>
    </dgm:pt>
    <dgm:pt modelId="{7083AE70-C708-4CBD-B411-AEDDA3E48E99}" type="pres">
      <dgm:prSet presAssocID="{69D5417C-8C62-4CB6-B367-60CC7A059B7A}" presName="parallelogram5" presStyleLbl="alignNode1" presStyleIdx="4" presStyleCnt="21"/>
      <dgm:spPr/>
    </dgm:pt>
    <dgm:pt modelId="{F0754BE2-9A7D-496D-AB82-3C77EB2CAD57}" type="pres">
      <dgm:prSet presAssocID="{69D5417C-8C62-4CB6-B367-60CC7A059B7A}" presName="parallelogram6" presStyleLbl="alignNode1" presStyleIdx="5" presStyleCnt="21"/>
      <dgm:spPr/>
    </dgm:pt>
    <dgm:pt modelId="{54F049F2-9759-429F-B810-3BD943CA0AB6}" type="pres">
      <dgm:prSet presAssocID="{69D5417C-8C62-4CB6-B367-60CC7A059B7A}" presName="parallelogram7" presStyleLbl="alignNode1" presStyleIdx="6" presStyleCnt="21"/>
      <dgm:spPr/>
    </dgm:pt>
    <dgm:pt modelId="{B0444AC7-B80F-4E43-80C3-3F114C4C12CE}" type="pres">
      <dgm:prSet presAssocID="{7E5E2DD5-C95E-4D5A-AA5E-DA46BEDC9E3E}" presName="sibTrans" presStyleCnt="0"/>
      <dgm:spPr/>
    </dgm:pt>
    <dgm:pt modelId="{71FD07C8-D34F-471A-ACC0-7ECC2FDBB964}" type="pres">
      <dgm:prSet presAssocID="{D00F110D-BBC5-4BF6-A14E-AAD0FA704748}" presName="parenttextcomposite" presStyleCnt="0"/>
      <dgm:spPr/>
    </dgm:pt>
    <dgm:pt modelId="{C23936CD-6B4F-4D5E-9499-8F9186DF3444}" type="pres">
      <dgm:prSet presAssocID="{D00F110D-BBC5-4BF6-A14E-AAD0FA704748}" presName="parenttext" presStyleLbl="revTx" presStyleIdx="1" presStyleCnt="3">
        <dgm:presLayoutVars>
          <dgm:chMax/>
          <dgm:chPref val="2"/>
          <dgm:bulletEnabled val="1"/>
        </dgm:presLayoutVars>
      </dgm:prSet>
      <dgm:spPr/>
    </dgm:pt>
    <dgm:pt modelId="{B36395C6-192B-4491-98F4-A307BC5417A1}" type="pres">
      <dgm:prSet presAssocID="{D00F110D-BBC5-4BF6-A14E-AAD0FA704748}" presName="parallelogramComposite" presStyleCnt="0"/>
      <dgm:spPr/>
    </dgm:pt>
    <dgm:pt modelId="{8A260AF0-906E-43DE-94A1-3DC04358152B}" type="pres">
      <dgm:prSet presAssocID="{D00F110D-BBC5-4BF6-A14E-AAD0FA704748}" presName="parallelogram1" presStyleLbl="alignNode1" presStyleIdx="7" presStyleCnt="21"/>
      <dgm:spPr/>
    </dgm:pt>
    <dgm:pt modelId="{84E4B44B-9AC0-4C57-BDFA-4FE355B5400A}" type="pres">
      <dgm:prSet presAssocID="{D00F110D-BBC5-4BF6-A14E-AAD0FA704748}" presName="parallelogram2" presStyleLbl="alignNode1" presStyleIdx="8" presStyleCnt="21"/>
      <dgm:spPr/>
    </dgm:pt>
    <dgm:pt modelId="{BE865AEB-017C-4F7C-811D-7991A294C9A4}" type="pres">
      <dgm:prSet presAssocID="{D00F110D-BBC5-4BF6-A14E-AAD0FA704748}" presName="parallelogram3" presStyleLbl="alignNode1" presStyleIdx="9" presStyleCnt="21"/>
      <dgm:spPr/>
    </dgm:pt>
    <dgm:pt modelId="{8D498E7F-2BFE-4FB1-A237-66B3438BF7C7}" type="pres">
      <dgm:prSet presAssocID="{D00F110D-BBC5-4BF6-A14E-AAD0FA704748}" presName="parallelogram4" presStyleLbl="alignNode1" presStyleIdx="10" presStyleCnt="21"/>
      <dgm:spPr/>
    </dgm:pt>
    <dgm:pt modelId="{F280D1D5-91A3-48F9-AA41-E3D9A346ECE6}" type="pres">
      <dgm:prSet presAssocID="{D00F110D-BBC5-4BF6-A14E-AAD0FA704748}" presName="parallelogram5" presStyleLbl="alignNode1" presStyleIdx="11" presStyleCnt="21"/>
      <dgm:spPr/>
    </dgm:pt>
    <dgm:pt modelId="{12A58A6F-FFC0-4C2A-AA0E-7E09E1C237BB}" type="pres">
      <dgm:prSet presAssocID="{D00F110D-BBC5-4BF6-A14E-AAD0FA704748}" presName="parallelogram6" presStyleLbl="alignNode1" presStyleIdx="12" presStyleCnt="21"/>
      <dgm:spPr/>
    </dgm:pt>
    <dgm:pt modelId="{16283C2E-A042-49A9-BD3E-CE91D274D184}" type="pres">
      <dgm:prSet presAssocID="{D00F110D-BBC5-4BF6-A14E-AAD0FA704748}" presName="parallelogram7" presStyleLbl="alignNode1" presStyleIdx="13" presStyleCnt="21"/>
      <dgm:spPr/>
    </dgm:pt>
    <dgm:pt modelId="{60CFC89F-07DC-4846-8842-5DEF6F230A9C}" type="pres">
      <dgm:prSet presAssocID="{88DED9E7-9DDF-4EA9-B44E-477928464B94}" presName="sibTrans" presStyleCnt="0"/>
      <dgm:spPr/>
    </dgm:pt>
    <dgm:pt modelId="{A1A44158-ADB2-40F3-8B5C-F112ADC1C38E}" type="pres">
      <dgm:prSet presAssocID="{1ADE4955-4B77-4FFD-A9B5-84F5947FCBF6}" presName="parenttextcomposite" presStyleCnt="0"/>
      <dgm:spPr/>
    </dgm:pt>
    <dgm:pt modelId="{998C70A5-3DAB-47F5-A964-3BC43744ABEB}" type="pres">
      <dgm:prSet presAssocID="{1ADE4955-4B77-4FFD-A9B5-84F5947FCBF6}" presName="parenttext" presStyleLbl="revTx" presStyleIdx="2" presStyleCnt="3">
        <dgm:presLayoutVars>
          <dgm:chMax/>
          <dgm:chPref val="2"/>
          <dgm:bulletEnabled val="1"/>
        </dgm:presLayoutVars>
      </dgm:prSet>
      <dgm:spPr/>
    </dgm:pt>
    <dgm:pt modelId="{ABB6CB40-5912-4CB4-AA02-B052EC1B2C67}" type="pres">
      <dgm:prSet presAssocID="{1ADE4955-4B77-4FFD-A9B5-84F5947FCBF6}" presName="parallelogramComposite" presStyleCnt="0"/>
      <dgm:spPr/>
    </dgm:pt>
    <dgm:pt modelId="{9AAE54F9-2ADD-487D-8F2E-71D8E3018D46}" type="pres">
      <dgm:prSet presAssocID="{1ADE4955-4B77-4FFD-A9B5-84F5947FCBF6}" presName="parallelogram1" presStyleLbl="alignNode1" presStyleIdx="14" presStyleCnt="21"/>
      <dgm:spPr/>
    </dgm:pt>
    <dgm:pt modelId="{F442595D-4B78-4AFD-B8D5-BAE270C33663}" type="pres">
      <dgm:prSet presAssocID="{1ADE4955-4B77-4FFD-A9B5-84F5947FCBF6}" presName="parallelogram2" presStyleLbl="alignNode1" presStyleIdx="15" presStyleCnt="21"/>
      <dgm:spPr/>
    </dgm:pt>
    <dgm:pt modelId="{EBE58DBF-8D15-4D22-A7DF-04F92EB85C48}" type="pres">
      <dgm:prSet presAssocID="{1ADE4955-4B77-4FFD-A9B5-84F5947FCBF6}" presName="parallelogram3" presStyleLbl="alignNode1" presStyleIdx="16" presStyleCnt="21"/>
      <dgm:spPr/>
    </dgm:pt>
    <dgm:pt modelId="{BFAC6D9E-A0F0-45C6-8660-B16EDF599C33}" type="pres">
      <dgm:prSet presAssocID="{1ADE4955-4B77-4FFD-A9B5-84F5947FCBF6}" presName="parallelogram4" presStyleLbl="alignNode1" presStyleIdx="17" presStyleCnt="21"/>
      <dgm:spPr/>
    </dgm:pt>
    <dgm:pt modelId="{A8C123F9-6FC5-483E-B068-DD14A34127C4}" type="pres">
      <dgm:prSet presAssocID="{1ADE4955-4B77-4FFD-A9B5-84F5947FCBF6}" presName="parallelogram5" presStyleLbl="alignNode1" presStyleIdx="18" presStyleCnt="21"/>
      <dgm:spPr/>
    </dgm:pt>
    <dgm:pt modelId="{792BDA30-C22A-463F-AC6C-4C1DF2AE68B8}" type="pres">
      <dgm:prSet presAssocID="{1ADE4955-4B77-4FFD-A9B5-84F5947FCBF6}" presName="parallelogram6" presStyleLbl="alignNode1" presStyleIdx="19" presStyleCnt="21"/>
      <dgm:spPr/>
    </dgm:pt>
    <dgm:pt modelId="{E67364E5-260B-4447-9BCB-D92038B19F68}" type="pres">
      <dgm:prSet presAssocID="{1ADE4955-4B77-4FFD-A9B5-84F5947FCBF6}" presName="parallelogram7" presStyleLbl="alignNode1" presStyleIdx="20" presStyleCnt="21"/>
      <dgm:spPr/>
    </dgm:pt>
  </dgm:ptLst>
  <dgm:cxnLst>
    <dgm:cxn modelId="{2B9B810A-4F1F-4F0F-8AD3-93421E7371C0}" srcId="{C96F327E-8387-4CF0-A26D-4659931C0C9E}" destId="{69D5417C-8C62-4CB6-B367-60CC7A059B7A}" srcOrd="0" destOrd="0" parTransId="{34909E42-BD67-4BF0-9117-DEF639E1C07B}" sibTransId="{7E5E2DD5-C95E-4D5A-AA5E-DA46BEDC9E3E}"/>
    <dgm:cxn modelId="{B9A9E531-4F80-47A3-9E0C-C179461FA6CB}" type="presOf" srcId="{C96F327E-8387-4CF0-A26D-4659931C0C9E}" destId="{0F245EEA-0601-4323-8751-70FE12B1A3D0}" srcOrd="0" destOrd="0" presId="urn:microsoft.com/office/officeart/2008/layout/VerticalAccentList"/>
    <dgm:cxn modelId="{C22E8147-D9F6-42EE-9C11-786FDD678949}" srcId="{C96F327E-8387-4CF0-A26D-4659931C0C9E}" destId="{1ADE4955-4B77-4FFD-A9B5-84F5947FCBF6}" srcOrd="2" destOrd="0" parTransId="{7C51D89D-672E-4135-8890-0C9707C8EE82}" sibTransId="{D6FA7675-E707-4861-898C-0B3293D2B544}"/>
    <dgm:cxn modelId="{F221AE48-748E-418B-B058-9500DC4A460A}" type="presOf" srcId="{69D5417C-8C62-4CB6-B367-60CC7A059B7A}" destId="{06916305-7717-4BF9-BD9E-3A00F487E978}" srcOrd="0" destOrd="0" presId="urn:microsoft.com/office/officeart/2008/layout/VerticalAccentList"/>
    <dgm:cxn modelId="{B8BC1FB1-8040-43CF-A483-E6E04F8018FA}" srcId="{C96F327E-8387-4CF0-A26D-4659931C0C9E}" destId="{D00F110D-BBC5-4BF6-A14E-AAD0FA704748}" srcOrd="1" destOrd="0" parTransId="{C1D8B70B-DB1A-4B2C-B98E-E2787C9F5BFB}" sibTransId="{88DED9E7-9DDF-4EA9-B44E-477928464B94}"/>
    <dgm:cxn modelId="{A4958ED6-52D2-4815-AC8C-3A1D22139F46}" type="presOf" srcId="{D00F110D-BBC5-4BF6-A14E-AAD0FA704748}" destId="{C23936CD-6B4F-4D5E-9499-8F9186DF3444}" srcOrd="0" destOrd="0" presId="urn:microsoft.com/office/officeart/2008/layout/VerticalAccentList"/>
    <dgm:cxn modelId="{548F74FD-1E02-4461-B081-8E1B900E2E33}" type="presOf" srcId="{1ADE4955-4B77-4FFD-A9B5-84F5947FCBF6}" destId="{998C70A5-3DAB-47F5-A964-3BC43744ABEB}" srcOrd="0" destOrd="0" presId="urn:microsoft.com/office/officeart/2008/layout/VerticalAccentList"/>
    <dgm:cxn modelId="{F6DE5583-5777-4943-AFC9-9C081DAB7D65}" type="presParOf" srcId="{0F245EEA-0601-4323-8751-70FE12B1A3D0}" destId="{BBB1D672-C8EF-427F-882F-B207F1239A59}" srcOrd="0" destOrd="0" presId="urn:microsoft.com/office/officeart/2008/layout/VerticalAccentList"/>
    <dgm:cxn modelId="{040CFE9D-0587-495A-A104-4B1A37CBD566}" type="presParOf" srcId="{BBB1D672-C8EF-427F-882F-B207F1239A59}" destId="{06916305-7717-4BF9-BD9E-3A00F487E978}" srcOrd="0" destOrd="0" presId="urn:microsoft.com/office/officeart/2008/layout/VerticalAccentList"/>
    <dgm:cxn modelId="{9C400145-0232-470B-A867-A61535283E8E}" type="presParOf" srcId="{0F245EEA-0601-4323-8751-70FE12B1A3D0}" destId="{5F5DDC39-44DD-47D3-A1B4-915FE773BD46}" srcOrd="1" destOrd="0" presId="urn:microsoft.com/office/officeart/2008/layout/VerticalAccentList"/>
    <dgm:cxn modelId="{249E0BA2-5C02-46CE-BEC2-28FAEF4EA95C}" type="presParOf" srcId="{5F5DDC39-44DD-47D3-A1B4-915FE773BD46}" destId="{6A7F2CAD-D5F0-4A4F-9441-344B2EE733EE}" srcOrd="0" destOrd="0" presId="urn:microsoft.com/office/officeart/2008/layout/VerticalAccentList"/>
    <dgm:cxn modelId="{BE7D34FA-0418-427A-BE45-0BA9F4820B1A}" type="presParOf" srcId="{5F5DDC39-44DD-47D3-A1B4-915FE773BD46}" destId="{693577E2-6714-480A-B22E-316D0B57AD24}" srcOrd="1" destOrd="0" presId="urn:microsoft.com/office/officeart/2008/layout/VerticalAccentList"/>
    <dgm:cxn modelId="{C660798F-B333-431F-8611-DCEB6E9EE991}" type="presParOf" srcId="{5F5DDC39-44DD-47D3-A1B4-915FE773BD46}" destId="{FA400638-9FB5-4619-8170-4DF4BABB55C3}" srcOrd="2" destOrd="0" presId="urn:microsoft.com/office/officeart/2008/layout/VerticalAccentList"/>
    <dgm:cxn modelId="{7E04B05B-8B44-459C-8F80-CED19C0D615A}" type="presParOf" srcId="{5F5DDC39-44DD-47D3-A1B4-915FE773BD46}" destId="{B448BBF0-73BF-4E37-9E19-E063350AD7CB}" srcOrd="3" destOrd="0" presId="urn:microsoft.com/office/officeart/2008/layout/VerticalAccentList"/>
    <dgm:cxn modelId="{51C490A5-0F10-4A4D-81F5-9634A0CECF2E}" type="presParOf" srcId="{5F5DDC39-44DD-47D3-A1B4-915FE773BD46}" destId="{7083AE70-C708-4CBD-B411-AEDDA3E48E99}" srcOrd="4" destOrd="0" presId="urn:microsoft.com/office/officeart/2008/layout/VerticalAccentList"/>
    <dgm:cxn modelId="{A35813A9-2379-4F55-B03F-0EDD818822B3}" type="presParOf" srcId="{5F5DDC39-44DD-47D3-A1B4-915FE773BD46}" destId="{F0754BE2-9A7D-496D-AB82-3C77EB2CAD57}" srcOrd="5" destOrd="0" presId="urn:microsoft.com/office/officeart/2008/layout/VerticalAccentList"/>
    <dgm:cxn modelId="{8734D083-AF4D-4EEF-B2F0-4A506EE9A620}" type="presParOf" srcId="{5F5DDC39-44DD-47D3-A1B4-915FE773BD46}" destId="{54F049F2-9759-429F-B810-3BD943CA0AB6}" srcOrd="6" destOrd="0" presId="urn:microsoft.com/office/officeart/2008/layout/VerticalAccentList"/>
    <dgm:cxn modelId="{BC0982E0-780C-4FDE-ABCB-247542AF2D50}" type="presParOf" srcId="{0F245EEA-0601-4323-8751-70FE12B1A3D0}" destId="{B0444AC7-B80F-4E43-80C3-3F114C4C12CE}" srcOrd="2" destOrd="0" presId="urn:microsoft.com/office/officeart/2008/layout/VerticalAccentList"/>
    <dgm:cxn modelId="{71221295-2748-4B68-A0E6-05692C2700C7}" type="presParOf" srcId="{0F245EEA-0601-4323-8751-70FE12B1A3D0}" destId="{71FD07C8-D34F-471A-ACC0-7ECC2FDBB964}" srcOrd="3" destOrd="0" presId="urn:microsoft.com/office/officeart/2008/layout/VerticalAccentList"/>
    <dgm:cxn modelId="{374B1208-D35C-4C58-AF1E-A96C9BF39CD2}" type="presParOf" srcId="{71FD07C8-D34F-471A-ACC0-7ECC2FDBB964}" destId="{C23936CD-6B4F-4D5E-9499-8F9186DF3444}" srcOrd="0" destOrd="0" presId="urn:microsoft.com/office/officeart/2008/layout/VerticalAccentList"/>
    <dgm:cxn modelId="{557D85AA-2845-48F2-B49A-7BC00EFA66FA}" type="presParOf" srcId="{0F245EEA-0601-4323-8751-70FE12B1A3D0}" destId="{B36395C6-192B-4491-98F4-A307BC5417A1}" srcOrd="4" destOrd="0" presId="urn:microsoft.com/office/officeart/2008/layout/VerticalAccentList"/>
    <dgm:cxn modelId="{64BFBB64-7D47-43F5-9223-2AD6098456D0}" type="presParOf" srcId="{B36395C6-192B-4491-98F4-A307BC5417A1}" destId="{8A260AF0-906E-43DE-94A1-3DC04358152B}" srcOrd="0" destOrd="0" presId="urn:microsoft.com/office/officeart/2008/layout/VerticalAccentList"/>
    <dgm:cxn modelId="{BED5173B-A150-4E54-825A-F9882B9D27C7}" type="presParOf" srcId="{B36395C6-192B-4491-98F4-A307BC5417A1}" destId="{84E4B44B-9AC0-4C57-BDFA-4FE355B5400A}" srcOrd="1" destOrd="0" presId="urn:microsoft.com/office/officeart/2008/layout/VerticalAccentList"/>
    <dgm:cxn modelId="{9DFC0E6E-91F4-4B55-B9AC-FA75836EE655}" type="presParOf" srcId="{B36395C6-192B-4491-98F4-A307BC5417A1}" destId="{BE865AEB-017C-4F7C-811D-7991A294C9A4}" srcOrd="2" destOrd="0" presId="urn:microsoft.com/office/officeart/2008/layout/VerticalAccentList"/>
    <dgm:cxn modelId="{238B8640-CBF3-4B82-990C-7FC195F5BB0B}" type="presParOf" srcId="{B36395C6-192B-4491-98F4-A307BC5417A1}" destId="{8D498E7F-2BFE-4FB1-A237-66B3438BF7C7}" srcOrd="3" destOrd="0" presId="urn:microsoft.com/office/officeart/2008/layout/VerticalAccentList"/>
    <dgm:cxn modelId="{E0BEFE28-FB46-46DC-A99B-F0E162E4FF1E}" type="presParOf" srcId="{B36395C6-192B-4491-98F4-A307BC5417A1}" destId="{F280D1D5-91A3-48F9-AA41-E3D9A346ECE6}" srcOrd="4" destOrd="0" presId="urn:microsoft.com/office/officeart/2008/layout/VerticalAccentList"/>
    <dgm:cxn modelId="{F3BD7925-0DC9-45B9-8341-74C6687DEA71}" type="presParOf" srcId="{B36395C6-192B-4491-98F4-A307BC5417A1}" destId="{12A58A6F-FFC0-4C2A-AA0E-7E09E1C237BB}" srcOrd="5" destOrd="0" presId="urn:microsoft.com/office/officeart/2008/layout/VerticalAccentList"/>
    <dgm:cxn modelId="{29713C66-D2C3-4D18-86D6-DCBB6BF09752}" type="presParOf" srcId="{B36395C6-192B-4491-98F4-A307BC5417A1}" destId="{16283C2E-A042-49A9-BD3E-CE91D274D184}" srcOrd="6" destOrd="0" presId="urn:microsoft.com/office/officeart/2008/layout/VerticalAccentList"/>
    <dgm:cxn modelId="{738CD6E8-2558-490A-804C-F235B4C58BB4}" type="presParOf" srcId="{0F245EEA-0601-4323-8751-70FE12B1A3D0}" destId="{60CFC89F-07DC-4846-8842-5DEF6F230A9C}" srcOrd="5" destOrd="0" presId="urn:microsoft.com/office/officeart/2008/layout/VerticalAccentList"/>
    <dgm:cxn modelId="{3F86BD1C-20C4-4398-92D5-C581C7571AEE}" type="presParOf" srcId="{0F245EEA-0601-4323-8751-70FE12B1A3D0}" destId="{A1A44158-ADB2-40F3-8B5C-F112ADC1C38E}" srcOrd="6" destOrd="0" presId="urn:microsoft.com/office/officeart/2008/layout/VerticalAccentList"/>
    <dgm:cxn modelId="{E78CB054-AEDA-47FC-BC6B-2198295D4ACA}" type="presParOf" srcId="{A1A44158-ADB2-40F3-8B5C-F112ADC1C38E}" destId="{998C70A5-3DAB-47F5-A964-3BC43744ABEB}" srcOrd="0" destOrd="0" presId="urn:microsoft.com/office/officeart/2008/layout/VerticalAccentList"/>
    <dgm:cxn modelId="{80DFC01B-1585-488B-9168-21D06C433008}" type="presParOf" srcId="{0F245EEA-0601-4323-8751-70FE12B1A3D0}" destId="{ABB6CB40-5912-4CB4-AA02-B052EC1B2C67}" srcOrd="7" destOrd="0" presId="urn:microsoft.com/office/officeart/2008/layout/VerticalAccentList"/>
    <dgm:cxn modelId="{5D7C7291-4B9E-4461-86AB-7A2A453B223E}" type="presParOf" srcId="{ABB6CB40-5912-4CB4-AA02-B052EC1B2C67}" destId="{9AAE54F9-2ADD-487D-8F2E-71D8E3018D46}" srcOrd="0" destOrd="0" presId="urn:microsoft.com/office/officeart/2008/layout/VerticalAccentList"/>
    <dgm:cxn modelId="{7E5A44BE-A39E-473F-A7CE-C31BD701A8C2}" type="presParOf" srcId="{ABB6CB40-5912-4CB4-AA02-B052EC1B2C67}" destId="{F442595D-4B78-4AFD-B8D5-BAE270C33663}" srcOrd="1" destOrd="0" presId="urn:microsoft.com/office/officeart/2008/layout/VerticalAccentList"/>
    <dgm:cxn modelId="{E1ABBF21-0018-46F1-B282-1938C5F49893}" type="presParOf" srcId="{ABB6CB40-5912-4CB4-AA02-B052EC1B2C67}" destId="{EBE58DBF-8D15-4D22-A7DF-04F92EB85C48}" srcOrd="2" destOrd="0" presId="urn:microsoft.com/office/officeart/2008/layout/VerticalAccentList"/>
    <dgm:cxn modelId="{DF8B0F4F-E51A-46E8-BF8A-624A0334188F}" type="presParOf" srcId="{ABB6CB40-5912-4CB4-AA02-B052EC1B2C67}" destId="{BFAC6D9E-A0F0-45C6-8660-B16EDF599C33}" srcOrd="3" destOrd="0" presId="urn:microsoft.com/office/officeart/2008/layout/VerticalAccentList"/>
    <dgm:cxn modelId="{EBC774F4-1861-44A9-880D-BD97048C7494}" type="presParOf" srcId="{ABB6CB40-5912-4CB4-AA02-B052EC1B2C67}" destId="{A8C123F9-6FC5-483E-B068-DD14A34127C4}" srcOrd="4" destOrd="0" presId="urn:microsoft.com/office/officeart/2008/layout/VerticalAccentList"/>
    <dgm:cxn modelId="{EC52602D-7BC1-4550-8C54-54FC72FA8ABF}" type="presParOf" srcId="{ABB6CB40-5912-4CB4-AA02-B052EC1B2C67}" destId="{792BDA30-C22A-463F-AC6C-4C1DF2AE68B8}" srcOrd="5" destOrd="0" presId="urn:microsoft.com/office/officeart/2008/layout/VerticalAccentList"/>
    <dgm:cxn modelId="{47F0C968-449D-4BAF-9444-3F90AF073309}" type="presParOf" srcId="{ABB6CB40-5912-4CB4-AA02-B052EC1B2C67}" destId="{E67364E5-260B-4447-9BCB-D92038B19F68}" srcOrd="6" destOrd="0" presId="urn:microsoft.com/office/officeart/2008/layout/VerticalAccentList"/>
  </dgm:cxnLst>
  <dgm:bg/>
  <dgm:whole>
    <a:ln>
      <a:solidFill>
        <a:schemeClr val="bg1">
          <a:lumMod val="95000"/>
        </a:schemeClr>
      </a:solidFill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6CFC31E-BCE3-449D-A2DE-ED791328BB96}" type="doc">
      <dgm:prSet loTypeId="urn:microsoft.com/office/officeart/2005/8/layout/hierarchy1" loCatId="hierarchy" qsTypeId="urn:microsoft.com/office/officeart/2005/8/quickstyle/simple4" qsCatId="simple" csTypeId="urn:microsoft.com/office/officeart/2005/8/colors/accent1_5" csCatId="accent1"/>
      <dgm:spPr/>
      <dgm:t>
        <a:bodyPr/>
        <a:lstStyle/>
        <a:p>
          <a:endParaRPr lang="en-US"/>
        </a:p>
      </dgm:t>
    </dgm:pt>
    <dgm:pt modelId="{C5FC6912-4A15-4419-82B8-2770E1DAA621}">
      <dgm:prSet custT="1"/>
      <dgm:spPr/>
      <dgm:t>
        <a:bodyPr/>
        <a:lstStyle/>
        <a:p>
          <a:pPr algn="ctr"/>
          <a:r>
            <a:rPr lang="en-US" sz="3230" b="1" dirty="0">
              <a:latin typeface="Times New Roman" panose="02020603050405020304" pitchFamily="18" charset="0"/>
              <a:cs typeface="Times New Roman" panose="02020603050405020304" pitchFamily="18" charset="0"/>
            </a:rPr>
            <a:t>Supply Chain Attacks</a:t>
          </a:r>
          <a:r>
            <a:rPr lang="en-US" sz="3230" dirty="0">
              <a:latin typeface="Times New Roman" panose="02020603050405020304" pitchFamily="18" charset="0"/>
              <a:cs typeface="Times New Roman" panose="02020603050405020304" pitchFamily="18" charset="0"/>
            </a:rPr>
            <a:t>: Virus spreads through networks.</a:t>
          </a:r>
        </a:p>
      </dgm:t>
    </dgm:pt>
    <dgm:pt modelId="{48345732-A1B4-42B4-8F1A-4F775DDE6436}" type="parTrans" cxnId="{DCC8CF3F-1D63-49E1-92C9-A3ABCCB4DB60}">
      <dgm:prSet/>
      <dgm:spPr/>
      <dgm:t>
        <a:bodyPr/>
        <a:lstStyle/>
        <a:p>
          <a:pPr algn="ctr"/>
          <a:endParaRPr lang="en-US"/>
        </a:p>
      </dgm:t>
    </dgm:pt>
    <dgm:pt modelId="{EF5C153D-7DE8-4541-859A-F5DC6858DB7C}" type="sibTrans" cxnId="{DCC8CF3F-1D63-49E1-92C9-A3ABCCB4DB60}">
      <dgm:prSet/>
      <dgm:spPr/>
      <dgm:t>
        <a:bodyPr/>
        <a:lstStyle/>
        <a:p>
          <a:pPr algn="ctr"/>
          <a:endParaRPr lang="en-US"/>
        </a:p>
      </dgm:t>
    </dgm:pt>
    <dgm:pt modelId="{593CBC28-7BBC-42FD-91EC-A1DAFAC833C9}">
      <dgm:prSet custT="1"/>
      <dgm:spPr/>
      <dgm:t>
        <a:bodyPr/>
        <a:lstStyle/>
        <a:p>
          <a:pPr algn="ctr"/>
          <a:r>
            <a:rPr lang="en-US" sz="3230" b="1" dirty="0">
              <a:latin typeface="Times New Roman" panose="02020603050405020304" pitchFamily="18" charset="0"/>
              <a:cs typeface="Times New Roman" panose="02020603050405020304" pitchFamily="18" charset="0"/>
            </a:rPr>
            <a:t>Unauthorized Access</a:t>
          </a:r>
          <a:r>
            <a:rPr lang="en-US" sz="3230" dirty="0">
              <a:latin typeface="Times New Roman" panose="02020603050405020304" pitchFamily="18" charset="0"/>
              <a:cs typeface="Times New Roman" panose="02020603050405020304" pitchFamily="18" charset="0"/>
            </a:rPr>
            <a:t>: Data theft or manipulation.</a:t>
          </a:r>
        </a:p>
      </dgm:t>
    </dgm:pt>
    <dgm:pt modelId="{84986D4D-D58C-49C2-A8A5-3D5BA0F3842D}" type="parTrans" cxnId="{3D258D34-B79F-4D20-8C21-63E36360988E}">
      <dgm:prSet/>
      <dgm:spPr/>
      <dgm:t>
        <a:bodyPr/>
        <a:lstStyle/>
        <a:p>
          <a:pPr algn="ctr"/>
          <a:endParaRPr lang="en-US"/>
        </a:p>
      </dgm:t>
    </dgm:pt>
    <dgm:pt modelId="{2F791E0D-0DF0-4AE9-8AA2-DF2746C0EB0E}" type="sibTrans" cxnId="{3D258D34-B79F-4D20-8C21-63E36360988E}">
      <dgm:prSet/>
      <dgm:spPr/>
      <dgm:t>
        <a:bodyPr/>
        <a:lstStyle/>
        <a:p>
          <a:pPr algn="ctr"/>
          <a:endParaRPr lang="en-US"/>
        </a:p>
      </dgm:t>
    </dgm:pt>
    <dgm:pt modelId="{D6713A1A-FAE8-4DC0-9EF3-B690036EC5C2}">
      <dgm:prSet custT="1"/>
      <dgm:spPr/>
      <dgm:t>
        <a:bodyPr/>
        <a:lstStyle/>
        <a:p>
          <a:pPr algn="ctr"/>
          <a:r>
            <a:rPr lang="en-US" sz="3230" b="1" dirty="0">
              <a:latin typeface="Times New Roman" panose="02020603050405020304" pitchFamily="18" charset="0"/>
              <a:cs typeface="Times New Roman" panose="02020603050405020304" pitchFamily="18" charset="0"/>
            </a:rPr>
            <a:t>Mitigation strategies</a:t>
          </a:r>
          <a:r>
            <a:rPr lang="en-US" sz="3230" dirty="0">
              <a:latin typeface="Times New Roman" panose="02020603050405020304" pitchFamily="18" charset="0"/>
              <a:cs typeface="Times New Roman" panose="02020603050405020304" pitchFamily="18" charset="0"/>
            </a:rPr>
            <a:t>: Software updates, encryption.</a:t>
          </a:r>
        </a:p>
      </dgm:t>
    </dgm:pt>
    <dgm:pt modelId="{E5EE6BA3-31E4-4409-8B15-9D6528F574D9}" type="parTrans" cxnId="{30EA3037-7192-43A9-A35E-BA51DF11B966}">
      <dgm:prSet/>
      <dgm:spPr/>
      <dgm:t>
        <a:bodyPr/>
        <a:lstStyle/>
        <a:p>
          <a:pPr algn="ctr"/>
          <a:endParaRPr lang="en-US"/>
        </a:p>
      </dgm:t>
    </dgm:pt>
    <dgm:pt modelId="{8A897BE9-630A-48BA-BABE-DB7412A46E08}" type="sibTrans" cxnId="{30EA3037-7192-43A9-A35E-BA51DF11B966}">
      <dgm:prSet/>
      <dgm:spPr/>
      <dgm:t>
        <a:bodyPr/>
        <a:lstStyle/>
        <a:p>
          <a:pPr algn="ctr"/>
          <a:endParaRPr lang="en-US"/>
        </a:p>
      </dgm:t>
    </dgm:pt>
    <dgm:pt modelId="{3697C713-CE16-4B1F-9467-BFCF721A7313}" type="pres">
      <dgm:prSet presAssocID="{56CFC31E-BCE3-449D-A2DE-ED791328BB9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959C90F-B1CB-4531-A558-B281694ED2C3}" type="pres">
      <dgm:prSet presAssocID="{C5FC6912-4A15-4419-82B8-2770E1DAA621}" presName="hierRoot1" presStyleCnt="0"/>
      <dgm:spPr/>
    </dgm:pt>
    <dgm:pt modelId="{8C90BF68-FBCD-46D8-8B5C-74650B051F8D}" type="pres">
      <dgm:prSet presAssocID="{C5FC6912-4A15-4419-82B8-2770E1DAA621}" presName="composite" presStyleCnt="0"/>
      <dgm:spPr/>
    </dgm:pt>
    <dgm:pt modelId="{D02B712E-297F-44A6-8489-D97126D63C3B}" type="pres">
      <dgm:prSet presAssocID="{C5FC6912-4A15-4419-82B8-2770E1DAA621}" presName="background" presStyleLbl="node0" presStyleIdx="0" presStyleCnt="3"/>
      <dgm:spPr>
        <a:solidFill>
          <a:schemeClr val="tx2">
            <a:lumMod val="50000"/>
          </a:schemeClr>
        </a:solidFill>
        <a:ln>
          <a:solidFill>
            <a:schemeClr val="bg1">
              <a:lumMod val="95000"/>
            </a:schemeClr>
          </a:solidFill>
        </a:ln>
      </dgm:spPr>
    </dgm:pt>
    <dgm:pt modelId="{0FC731D5-04AC-4B63-8B72-4C01F64FF052}" type="pres">
      <dgm:prSet presAssocID="{C5FC6912-4A15-4419-82B8-2770E1DAA621}" presName="text" presStyleLbl="fgAcc0" presStyleIdx="0" presStyleCnt="3">
        <dgm:presLayoutVars>
          <dgm:chPref val="3"/>
        </dgm:presLayoutVars>
      </dgm:prSet>
      <dgm:spPr/>
    </dgm:pt>
    <dgm:pt modelId="{AC9521CB-5E6A-4D0C-A637-3C3F50026C5D}" type="pres">
      <dgm:prSet presAssocID="{C5FC6912-4A15-4419-82B8-2770E1DAA621}" presName="hierChild2" presStyleCnt="0"/>
      <dgm:spPr/>
    </dgm:pt>
    <dgm:pt modelId="{8EBEA83C-6DB3-48D6-802F-B0CAA0C222D2}" type="pres">
      <dgm:prSet presAssocID="{593CBC28-7BBC-42FD-91EC-A1DAFAC833C9}" presName="hierRoot1" presStyleCnt="0"/>
      <dgm:spPr/>
    </dgm:pt>
    <dgm:pt modelId="{416101EE-4808-450E-AA13-A2B49F822104}" type="pres">
      <dgm:prSet presAssocID="{593CBC28-7BBC-42FD-91EC-A1DAFAC833C9}" presName="composite" presStyleCnt="0"/>
      <dgm:spPr/>
    </dgm:pt>
    <dgm:pt modelId="{4C84B894-7724-43AD-AD72-EB611FB8B2CE}" type="pres">
      <dgm:prSet presAssocID="{593CBC28-7BBC-42FD-91EC-A1DAFAC833C9}" presName="background" presStyleLbl="node0" presStyleIdx="1" presStyleCnt="3"/>
      <dgm:spPr>
        <a:solidFill>
          <a:schemeClr val="tx2">
            <a:lumMod val="50000"/>
          </a:schemeClr>
        </a:solidFill>
        <a:ln>
          <a:solidFill>
            <a:schemeClr val="bg1">
              <a:lumMod val="95000"/>
            </a:schemeClr>
          </a:solidFill>
        </a:ln>
      </dgm:spPr>
    </dgm:pt>
    <dgm:pt modelId="{85246B91-BD82-4207-A57C-15DD67314ACF}" type="pres">
      <dgm:prSet presAssocID="{593CBC28-7BBC-42FD-91EC-A1DAFAC833C9}" presName="text" presStyleLbl="fgAcc0" presStyleIdx="1" presStyleCnt="3">
        <dgm:presLayoutVars>
          <dgm:chPref val="3"/>
        </dgm:presLayoutVars>
      </dgm:prSet>
      <dgm:spPr/>
    </dgm:pt>
    <dgm:pt modelId="{D1C2823E-973E-435B-9ADE-B12EE36EFDF2}" type="pres">
      <dgm:prSet presAssocID="{593CBC28-7BBC-42FD-91EC-A1DAFAC833C9}" presName="hierChild2" presStyleCnt="0"/>
      <dgm:spPr/>
    </dgm:pt>
    <dgm:pt modelId="{CA92D14F-70B3-452B-A964-51BEAA180D8E}" type="pres">
      <dgm:prSet presAssocID="{D6713A1A-FAE8-4DC0-9EF3-B690036EC5C2}" presName="hierRoot1" presStyleCnt="0"/>
      <dgm:spPr/>
    </dgm:pt>
    <dgm:pt modelId="{0E663A35-17B5-4AA2-AFC1-F1C7C924DE5F}" type="pres">
      <dgm:prSet presAssocID="{D6713A1A-FAE8-4DC0-9EF3-B690036EC5C2}" presName="composite" presStyleCnt="0"/>
      <dgm:spPr/>
    </dgm:pt>
    <dgm:pt modelId="{4AD3B947-E9E5-4FE7-B6C5-F897F9F6ED05}" type="pres">
      <dgm:prSet presAssocID="{D6713A1A-FAE8-4DC0-9EF3-B690036EC5C2}" presName="background" presStyleLbl="node0" presStyleIdx="2" presStyleCnt="3"/>
      <dgm:spPr>
        <a:solidFill>
          <a:schemeClr val="tx2">
            <a:lumMod val="50000"/>
          </a:schemeClr>
        </a:solidFill>
        <a:ln>
          <a:solidFill>
            <a:schemeClr val="bg1">
              <a:lumMod val="95000"/>
            </a:schemeClr>
          </a:solidFill>
        </a:ln>
      </dgm:spPr>
    </dgm:pt>
    <dgm:pt modelId="{A56AB772-E415-4435-859A-1A5AD9890F6E}" type="pres">
      <dgm:prSet presAssocID="{D6713A1A-FAE8-4DC0-9EF3-B690036EC5C2}" presName="text" presStyleLbl="fgAcc0" presStyleIdx="2" presStyleCnt="3">
        <dgm:presLayoutVars>
          <dgm:chPref val="3"/>
        </dgm:presLayoutVars>
      </dgm:prSet>
      <dgm:spPr/>
    </dgm:pt>
    <dgm:pt modelId="{27DF5352-8F64-4476-A1BB-DEA46FB8154A}" type="pres">
      <dgm:prSet presAssocID="{D6713A1A-FAE8-4DC0-9EF3-B690036EC5C2}" presName="hierChild2" presStyleCnt="0"/>
      <dgm:spPr/>
    </dgm:pt>
  </dgm:ptLst>
  <dgm:cxnLst>
    <dgm:cxn modelId="{3D258D34-B79F-4D20-8C21-63E36360988E}" srcId="{56CFC31E-BCE3-449D-A2DE-ED791328BB96}" destId="{593CBC28-7BBC-42FD-91EC-A1DAFAC833C9}" srcOrd="1" destOrd="0" parTransId="{84986D4D-D58C-49C2-A8A5-3D5BA0F3842D}" sibTransId="{2F791E0D-0DF0-4AE9-8AA2-DF2746C0EB0E}"/>
    <dgm:cxn modelId="{30EA3037-7192-43A9-A35E-BA51DF11B966}" srcId="{56CFC31E-BCE3-449D-A2DE-ED791328BB96}" destId="{D6713A1A-FAE8-4DC0-9EF3-B690036EC5C2}" srcOrd="2" destOrd="0" parTransId="{E5EE6BA3-31E4-4409-8B15-9D6528F574D9}" sibTransId="{8A897BE9-630A-48BA-BABE-DB7412A46E08}"/>
    <dgm:cxn modelId="{DCC8CF3F-1D63-49E1-92C9-A3ABCCB4DB60}" srcId="{56CFC31E-BCE3-449D-A2DE-ED791328BB96}" destId="{C5FC6912-4A15-4419-82B8-2770E1DAA621}" srcOrd="0" destOrd="0" parTransId="{48345732-A1B4-42B4-8F1A-4F775DDE6436}" sibTransId="{EF5C153D-7DE8-4541-859A-F5DC6858DB7C}"/>
    <dgm:cxn modelId="{BF57255B-A012-4F02-A130-E551772CEFFA}" type="presOf" srcId="{C5FC6912-4A15-4419-82B8-2770E1DAA621}" destId="{0FC731D5-04AC-4B63-8B72-4C01F64FF052}" srcOrd="0" destOrd="0" presId="urn:microsoft.com/office/officeart/2005/8/layout/hierarchy1"/>
    <dgm:cxn modelId="{13ACC77E-9D6A-43BE-B487-14E75FAFB7FA}" type="presOf" srcId="{D6713A1A-FAE8-4DC0-9EF3-B690036EC5C2}" destId="{A56AB772-E415-4435-859A-1A5AD9890F6E}" srcOrd="0" destOrd="0" presId="urn:microsoft.com/office/officeart/2005/8/layout/hierarchy1"/>
    <dgm:cxn modelId="{B4FC52B7-AAB4-446E-ADF0-433948E3598B}" type="presOf" srcId="{593CBC28-7BBC-42FD-91EC-A1DAFAC833C9}" destId="{85246B91-BD82-4207-A57C-15DD67314ACF}" srcOrd="0" destOrd="0" presId="urn:microsoft.com/office/officeart/2005/8/layout/hierarchy1"/>
    <dgm:cxn modelId="{7ACAB4DD-81E5-4A17-86BB-86D4D063260C}" type="presOf" srcId="{56CFC31E-BCE3-449D-A2DE-ED791328BB96}" destId="{3697C713-CE16-4B1F-9467-BFCF721A7313}" srcOrd="0" destOrd="0" presId="urn:microsoft.com/office/officeart/2005/8/layout/hierarchy1"/>
    <dgm:cxn modelId="{E6E550B2-0074-413D-974C-4E438F381509}" type="presParOf" srcId="{3697C713-CE16-4B1F-9467-BFCF721A7313}" destId="{9959C90F-B1CB-4531-A558-B281694ED2C3}" srcOrd="0" destOrd="0" presId="urn:microsoft.com/office/officeart/2005/8/layout/hierarchy1"/>
    <dgm:cxn modelId="{0221EA36-A123-4007-95EA-0E0484E9F5BA}" type="presParOf" srcId="{9959C90F-B1CB-4531-A558-B281694ED2C3}" destId="{8C90BF68-FBCD-46D8-8B5C-74650B051F8D}" srcOrd="0" destOrd="0" presId="urn:microsoft.com/office/officeart/2005/8/layout/hierarchy1"/>
    <dgm:cxn modelId="{5B8C5280-2DCB-4F64-8812-CCDE9522F057}" type="presParOf" srcId="{8C90BF68-FBCD-46D8-8B5C-74650B051F8D}" destId="{D02B712E-297F-44A6-8489-D97126D63C3B}" srcOrd="0" destOrd="0" presId="urn:microsoft.com/office/officeart/2005/8/layout/hierarchy1"/>
    <dgm:cxn modelId="{3F1C8BFB-C706-4D18-BB37-C3F38D4BD0F0}" type="presParOf" srcId="{8C90BF68-FBCD-46D8-8B5C-74650B051F8D}" destId="{0FC731D5-04AC-4B63-8B72-4C01F64FF052}" srcOrd="1" destOrd="0" presId="urn:microsoft.com/office/officeart/2005/8/layout/hierarchy1"/>
    <dgm:cxn modelId="{B895447E-8DDE-496B-86B3-A51F3BB7C607}" type="presParOf" srcId="{9959C90F-B1CB-4531-A558-B281694ED2C3}" destId="{AC9521CB-5E6A-4D0C-A637-3C3F50026C5D}" srcOrd="1" destOrd="0" presId="urn:microsoft.com/office/officeart/2005/8/layout/hierarchy1"/>
    <dgm:cxn modelId="{E5A2B097-E303-4395-A0F1-A999B2A9A2AB}" type="presParOf" srcId="{3697C713-CE16-4B1F-9467-BFCF721A7313}" destId="{8EBEA83C-6DB3-48D6-802F-B0CAA0C222D2}" srcOrd="1" destOrd="0" presId="urn:microsoft.com/office/officeart/2005/8/layout/hierarchy1"/>
    <dgm:cxn modelId="{16564AAF-ED32-47F4-AF16-CCBCAEE69047}" type="presParOf" srcId="{8EBEA83C-6DB3-48D6-802F-B0CAA0C222D2}" destId="{416101EE-4808-450E-AA13-A2B49F822104}" srcOrd="0" destOrd="0" presId="urn:microsoft.com/office/officeart/2005/8/layout/hierarchy1"/>
    <dgm:cxn modelId="{EBF1DF99-FE95-4314-9DBC-60CC1477DBF8}" type="presParOf" srcId="{416101EE-4808-450E-AA13-A2B49F822104}" destId="{4C84B894-7724-43AD-AD72-EB611FB8B2CE}" srcOrd="0" destOrd="0" presId="urn:microsoft.com/office/officeart/2005/8/layout/hierarchy1"/>
    <dgm:cxn modelId="{70E52F6B-BA00-461B-A3A6-FBDD2A6CC304}" type="presParOf" srcId="{416101EE-4808-450E-AA13-A2B49F822104}" destId="{85246B91-BD82-4207-A57C-15DD67314ACF}" srcOrd="1" destOrd="0" presId="urn:microsoft.com/office/officeart/2005/8/layout/hierarchy1"/>
    <dgm:cxn modelId="{3677E027-2193-48F9-91D5-57F4305A636C}" type="presParOf" srcId="{8EBEA83C-6DB3-48D6-802F-B0CAA0C222D2}" destId="{D1C2823E-973E-435B-9ADE-B12EE36EFDF2}" srcOrd="1" destOrd="0" presId="urn:microsoft.com/office/officeart/2005/8/layout/hierarchy1"/>
    <dgm:cxn modelId="{CBFF59A7-A749-4AF1-A8C4-8FE09D0EFF14}" type="presParOf" srcId="{3697C713-CE16-4B1F-9467-BFCF721A7313}" destId="{CA92D14F-70B3-452B-A964-51BEAA180D8E}" srcOrd="2" destOrd="0" presId="urn:microsoft.com/office/officeart/2005/8/layout/hierarchy1"/>
    <dgm:cxn modelId="{BA294E71-274A-42CD-ACDC-0A9E1F770D2C}" type="presParOf" srcId="{CA92D14F-70B3-452B-A964-51BEAA180D8E}" destId="{0E663A35-17B5-4AA2-AFC1-F1C7C924DE5F}" srcOrd="0" destOrd="0" presId="urn:microsoft.com/office/officeart/2005/8/layout/hierarchy1"/>
    <dgm:cxn modelId="{14BECE71-94D7-4E58-BFB3-A457F95003BD}" type="presParOf" srcId="{0E663A35-17B5-4AA2-AFC1-F1C7C924DE5F}" destId="{4AD3B947-E9E5-4FE7-B6C5-F897F9F6ED05}" srcOrd="0" destOrd="0" presId="urn:microsoft.com/office/officeart/2005/8/layout/hierarchy1"/>
    <dgm:cxn modelId="{0E1A80B0-604A-4C4B-B1BA-4CD58A660A06}" type="presParOf" srcId="{0E663A35-17B5-4AA2-AFC1-F1C7C924DE5F}" destId="{A56AB772-E415-4435-859A-1A5AD9890F6E}" srcOrd="1" destOrd="0" presId="urn:microsoft.com/office/officeart/2005/8/layout/hierarchy1"/>
    <dgm:cxn modelId="{DE0B5EF0-5F23-481A-AB88-2B3DC3B00013}" type="presParOf" srcId="{CA92D14F-70B3-452B-A964-51BEAA180D8E}" destId="{27DF5352-8F64-4476-A1BB-DEA46FB8154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B01E87-2C6E-4515-8174-B535818B35C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CAC413B-8E41-439A-9A7E-D52033FF9A18}">
      <dgm:prSet custT="1"/>
      <dgm:spPr/>
      <dgm:t>
        <a:bodyPr/>
        <a:lstStyle/>
        <a:p>
          <a:r>
            <a: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Dynamic threats demand innovative solutions.</a:t>
          </a:r>
        </a:p>
      </dgm:t>
    </dgm:pt>
    <dgm:pt modelId="{A9DAC0ED-54FD-456F-9644-EE321F9DCCFC}" type="parTrans" cxnId="{965A2169-C4FE-46B8-85C3-F8CBBD51FAF6}">
      <dgm:prSet/>
      <dgm:spPr/>
      <dgm:t>
        <a:bodyPr/>
        <a:lstStyle/>
        <a:p>
          <a:endParaRPr lang="en-US"/>
        </a:p>
      </dgm:t>
    </dgm:pt>
    <dgm:pt modelId="{0A020009-7C53-413A-BA3A-39FD3DEEC1A2}" type="sibTrans" cxnId="{965A2169-C4FE-46B8-85C3-F8CBBD51FAF6}">
      <dgm:prSet/>
      <dgm:spPr/>
      <dgm:t>
        <a:bodyPr/>
        <a:lstStyle/>
        <a:p>
          <a:endParaRPr lang="en-US"/>
        </a:p>
      </dgm:t>
    </dgm:pt>
    <dgm:pt modelId="{5EB936E3-1284-46C0-BB88-E76A42D91242}">
      <dgm:prSet custT="1"/>
      <dgm:spPr/>
      <dgm:t>
        <a:bodyPr/>
        <a:lstStyle/>
        <a:p>
          <a:r>
            <a: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Individuals and critical infrastructures as targets.</a:t>
          </a:r>
        </a:p>
      </dgm:t>
    </dgm:pt>
    <dgm:pt modelId="{29740427-3F6A-4A7A-9B61-5AC0096738C5}" type="parTrans" cxnId="{90119EC2-89B7-4299-B4F7-76D3D85569D8}">
      <dgm:prSet/>
      <dgm:spPr/>
      <dgm:t>
        <a:bodyPr/>
        <a:lstStyle/>
        <a:p>
          <a:endParaRPr lang="en-US"/>
        </a:p>
      </dgm:t>
    </dgm:pt>
    <dgm:pt modelId="{D1890191-27A5-4872-B7DB-EFC825F4D33A}" type="sibTrans" cxnId="{90119EC2-89B7-4299-B4F7-76D3D85569D8}">
      <dgm:prSet/>
      <dgm:spPr/>
      <dgm:t>
        <a:bodyPr/>
        <a:lstStyle/>
        <a:p>
          <a:endParaRPr lang="en-US"/>
        </a:p>
      </dgm:t>
    </dgm:pt>
    <dgm:pt modelId="{BC4F7BC4-3AA1-4A72-994D-96D02FF9D04F}">
      <dgm:prSet custT="1"/>
      <dgm:spPr/>
      <dgm:t>
        <a:bodyPr/>
        <a:lstStyle/>
        <a:p>
          <a:r>
            <a: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Shift to proactive security measures.</a:t>
          </a:r>
        </a:p>
      </dgm:t>
    </dgm:pt>
    <dgm:pt modelId="{56BF9C38-5E44-4435-9FB1-7FC0311D1E71}" type="parTrans" cxnId="{06CF4A48-0C07-48F0-8778-C13B52C2F52F}">
      <dgm:prSet/>
      <dgm:spPr/>
      <dgm:t>
        <a:bodyPr/>
        <a:lstStyle/>
        <a:p>
          <a:endParaRPr lang="en-US"/>
        </a:p>
      </dgm:t>
    </dgm:pt>
    <dgm:pt modelId="{557B5B8A-51FF-4F11-BCE7-F0205282545C}" type="sibTrans" cxnId="{06CF4A48-0C07-48F0-8778-C13B52C2F52F}">
      <dgm:prSet/>
      <dgm:spPr/>
      <dgm:t>
        <a:bodyPr/>
        <a:lstStyle/>
        <a:p>
          <a:endParaRPr lang="en-US"/>
        </a:p>
      </dgm:t>
    </dgm:pt>
    <dgm:pt modelId="{F230FAFC-88C4-468E-93C4-C270B8AE87CD}" type="pres">
      <dgm:prSet presAssocID="{99B01E87-2C6E-4515-8174-B535818B35C3}" presName="root" presStyleCnt="0">
        <dgm:presLayoutVars>
          <dgm:dir/>
          <dgm:resizeHandles val="exact"/>
        </dgm:presLayoutVars>
      </dgm:prSet>
      <dgm:spPr/>
    </dgm:pt>
    <dgm:pt modelId="{D5D09727-3D69-4658-A10C-36395EC39B02}" type="pres">
      <dgm:prSet presAssocID="{0CAC413B-8E41-439A-9A7E-D52033FF9A18}" presName="compNode" presStyleCnt="0"/>
      <dgm:spPr/>
    </dgm:pt>
    <dgm:pt modelId="{40D7D68B-7A3F-45CD-ACD0-20BF79B3D3CE}" type="pres">
      <dgm:prSet presAssocID="{0CAC413B-8E41-439A-9A7E-D52033FF9A18}" presName="iconRect" presStyleLbl="node1" presStyleIdx="0" presStyleCnt="3" custScaleX="149135" custScaleY="157932" custLinFactNeighborX="-13219" custLinFactNeighborY="-8329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0996FE73-7D7B-4BA4-97CE-B002A9475118}" type="pres">
      <dgm:prSet presAssocID="{0CAC413B-8E41-439A-9A7E-D52033FF9A18}" presName="spaceRect" presStyleCnt="0"/>
      <dgm:spPr/>
    </dgm:pt>
    <dgm:pt modelId="{EBA267C1-B5FA-4809-B283-2535CF54EA10}" type="pres">
      <dgm:prSet presAssocID="{0CAC413B-8E41-439A-9A7E-D52033FF9A18}" presName="textRect" presStyleLbl="revTx" presStyleIdx="0" presStyleCnt="3" custScaleX="251702" custLinFactNeighborX="-19500" custLinFactNeighborY="18839">
        <dgm:presLayoutVars>
          <dgm:chMax val="1"/>
          <dgm:chPref val="1"/>
        </dgm:presLayoutVars>
      </dgm:prSet>
      <dgm:spPr/>
    </dgm:pt>
    <dgm:pt modelId="{28B37109-CD8D-416C-97EC-07002FBECC96}" type="pres">
      <dgm:prSet presAssocID="{0A020009-7C53-413A-BA3A-39FD3DEEC1A2}" presName="sibTrans" presStyleCnt="0"/>
      <dgm:spPr/>
    </dgm:pt>
    <dgm:pt modelId="{56824408-8287-4564-A2D3-1EF6A5B5A283}" type="pres">
      <dgm:prSet presAssocID="{5EB936E3-1284-46C0-BB88-E76A42D91242}" presName="compNode" presStyleCnt="0"/>
      <dgm:spPr/>
    </dgm:pt>
    <dgm:pt modelId="{F7B2D234-4B3C-46B5-A7AB-A4D2CAD82D43}" type="pres">
      <dgm:prSet presAssocID="{5EB936E3-1284-46C0-BB88-E76A42D91242}" presName="iconRect" presStyleLbl="node1" presStyleIdx="1" presStyleCnt="3" custScaleX="183044" custScaleY="137169" custLinFactNeighborX="-24760" custLinFactNeighborY="-8848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C19E8C27-08C1-4885-AE68-A5E3269EF727}" type="pres">
      <dgm:prSet presAssocID="{5EB936E3-1284-46C0-BB88-E76A42D91242}" presName="spaceRect" presStyleCnt="0"/>
      <dgm:spPr/>
    </dgm:pt>
    <dgm:pt modelId="{E27F3C88-B9CE-4025-A2BF-CB45D63491D3}" type="pres">
      <dgm:prSet presAssocID="{5EB936E3-1284-46C0-BB88-E76A42D91242}" presName="textRect" presStyleLbl="revTx" presStyleIdx="1" presStyleCnt="3" custScaleX="210446">
        <dgm:presLayoutVars>
          <dgm:chMax val="1"/>
          <dgm:chPref val="1"/>
        </dgm:presLayoutVars>
      </dgm:prSet>
      <dgm:spPr/>
    </dgm:pt>
    <dgm:pt modelId="{1B1F7755-5355-431C-ADC1-829269D388A9}" type="pres">
      <dgm:prSet presAssocID="{D1890191-27A5-4872-B7DB-EFC825F4D33A}" presName="sibTrans" presStyleCnt="0"/>
      <dgm:spPr/>
    </dgm:pt>
    <dgm:pt modelId="{1DC48827-AC22-438F-A521-92D479C1CB2B}" type="pres">
      <dgm:prSet presAssocID="{BC4F7BC4-3AA1-4A72-994D-96D02FF9D04F}" presName="compNode" presStyleCnt="0"/>
      <dgm:spPr/>
    </dgm:pt>
    <dgm:pt modelId="{38AED450-56FC-4DB0-A504-8361075B4ED4}" type="pres">
      <dgm:prSet presAssocID="{BC4F7BC4-3AA1-4A72-994D-96D02FF9D04F}" presName="iconRect" presStyleLbl="node1" presStyleIdx="2" presStyleCnt="3" custScaleX="149134" custScaleY="120762" custLinFactNeighborX="-16617" custLinFactNeighborY="-8189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ger Print"/>
        </a:ext>
      </dgm:extLst>
    </dgm:pt>
    <dgm:pt modelId="{6AFFE32F-0154-4B74-9C74-A6A06E92DE3B}" type="pres">
      <dgm:prSet presAssocID="{BC4F7BC4-3AA1-4A72-994D-96D02FF9D04F}" presName="spaceRect" presStyleCnt="0"/>
      <dgm:spPr/>
    </dgm:pt>
    <dgm:pt modelId="{9C9FFEDF-5787-41CF-8BE5-098844EEDE57}" type="pres">
      <dgm:prSet presAssocID="{BC4F7BC4-3AA1-4A72-994D-96D02FF9D04F}" presName="textRect" presStyleLbl="revTx" presStyleIdx="2" presStyleCnt="3" custScaleX="233651" custLinFactNeighborX="7778" custLinFactNeighborY="19596">
        <dgm:presLayoutVars>
          <dgm:chMax val="1"/>
          <dgm:chPref val="1"/>
        </dgm:presLayoutVars>
      </dgm:prSet>
      <dgm:spPr/>
    </dgm:pt>
  </dgm:ptLst>
  <dgm:cxnLst>
    <dgm:cxn modelId="{F7F2551D-E5D2-4399-BCB2-5CC7A80DCD60}" type="presOf" srcId="{5EB936E3-1284-46C0-BB88-E76A42D91242}" destId="{E27F3C88-B9CE-4025-A2BF-CB45D63491D3}" srcOrd="0" destOrd="0" presId="urn:microsoft.com/office/officeart/2018/2/layout/IconLabelList"/>
    <dgm:cxn modelId="{3722B729-781B-451D-A945-723344DD7297}" type="presOf" srcId="{0CAC413B-8E41-439A-9A7E-D52033FF9A18}" destId="{EBA267C1-B5FA-4809-B283-2535CF54EA10}" srcOrd="0" destOrd="0" presId="urn:microsoft.com/office/officeart/2018/2/layout/IconLabelList"/>
    <dgm:cxn modelId="{06CF4A48-0C07-48F0-8778-C13B52C2F52F}" srcId="{99B01E87-2C6E-4515-8174-B535818B35C3}" destId="{BC4F7BC4-3AA1-4A72-994D-96D02FF9D04F}" srcOrd="2" destOrd="0" parTransId="{56BF9C38-5E44-4435-9FB1-7FC0311D1E71}" sibTransId="{557B5B8A-51FF-4F11-BCE7-F0205282545C}"/>
    <dgm:cxn modelId="{965A2169-C4FE-46B8-85C3-F8CBBD51FAF6}" srcId="{99B01E87-2C6E-4515-8174-B535818B35C3}" destId="{0CAC413B-8E41-439A-9A7E-D52033FF9A18}" srcOrd="0" destOrd="0" parTransId="{A9DAC0ED-54FD-456F-9644-EE321F9DCCFC}" sibTransId="{0A020009-7C53-413A-BA3A-39FD3DEEC1A2}"/>
    <dgm:cxn modelId="{90119EC2-89B7-4299-B4F7-76D3D85569D8}" srcId="{99B01E87-2C6E-4515-8174-B535818B35C3}" destId="{5EB936E3-1284-46C0-BB88-E76A42D91242}" srcOrd="1" destOrd="0" parTransId="{29740427-3F6A-4A7A-9B61-5AC0096738C5}" sibTransId="{D1890191-27A5-4872-B7DB-EFC825F4D33A}"/>
    <dgm:cxn modelId="{D64EB7F9-27E9-4699-9D4D-8E6AC2253B8E}" type="presOf" srcId="{99B01E87-2C6E-4515-8174-B535818B35C3}" destId="{F230FAFC-88C4-468E-93C4-C270B8AE87CD}" srcOrd="0" destOrd="0" presId="urn:microsoft.com/office/officeart/2018/2/layout/IconLabelList"/>
    <dgm:cxn modelId="{9099D7FB-1957-4005-B0E3-646C4801F8F8}" type="presOf" srcId="{BC4F7BC4-3AA1-4A72-994D-96D02FF9D04F}" destId="{9C9FFEDF-5787-41CF-8BE5-098844EEDE57}" srcOrd="0" destOrd="0" presId="urn:microsoft.com/office/officeart/2018/2/layout/IconLabelList"/>
    <dgm:cxn modelId="{F214CF0C-06C8-41FA-BC87-D1E8293FC3F5}" type="presParOf" srcId="{F230FAFC-88C4-468E-93C4-C270B8AE87CD}" destId="{D5D09727-3D69-4658-A10C-36395EC39B02}" srcOrd="0" destOrd="0" presId="urn:microsoft.com/office/officeart/2018/2/layout/IconLabelList"/>
    <dgm:cxn modelId="{F9EE9239-F122-4A10-8A32-126D5D5277F9}" type="presParOf" srcId="{D5D09727-3D69-4658-A10C-36395EC39B02}" destId="{40D7D68B-7A3F-45CD-ACD0-20BF79B3D3CE}" srcOrd="0" destOrd="0" presId="urn:microsoft.com/office/officeart/2018/2/layout/IconLabelList"/>
    <dgm:cxn modelId="{BDF89EF0-689B-44AC-9489-0E17315B953C}" type="presParOf" srcId="{D5D09727-3D69-4658-A10C-36395EC39B02}" destId="{0996FE73-7D7B-4BA4-97CE-B002A9475118}" srcOrd="1" destOrd="0" presId="urn:microsoft.com/office/officeart/2018/2/layout/IconLabelList"/>
    <dgm:cxn modelId="{31F301B6-5FE7-44F1-811A-D85F98EB9E14}" type="presParOf" srcId="{D5D09727-3D69-4658-A10C-36395EC39B02}" destId="{EBA267C1-B5FA-4809-B283-2535CF54EA10}" srcOrd="2" destOrd="0" presId="urn:microsoft.com/office/officeart/2018/2/layout/IconLabelList"/>
    <dgm:cxn modelId="{05C825EB-7935-456B-BC68-6BEDFF2E7567}" type="presParOf" srcId="{F230FAFC-88C4-468E-93C4-C270B8AE87CD}" destId="{28B37109-CD8D-416C-97EC-07002FBECC96}" srcOrd="1" destOrd="0" presId="urn:microsoft.com/office/officeart/2018/2/layout/IconLabelList"/>
    <dgm:cxn modelId="{62263450-D0FF-46AE-AA0C-DB72CE195478}" type="presParOf" srcId="{F230FAFC-88C4-468E-93C4-C270B8AE87CD}" destId="{56824408-8287-4564-A2D3-1EF6A5B5A283}" srcOrd="2" destOrd="0" presId="urn:microsoft.com/office/officeart/2018/2/layout/IconLabelList"/>
    <dgm:cxn modelId="{AB2CBAF8-8858-46A8-8FE0-1752439054A4}" type="presParOf" srcId="{56824408-8287-4564-A2D3-1EF6A5B5A283}" destId="{F7B2D234-4B3C-46B5-A7AB-A4D2CAD82D43}" srcOrd="0" destOrd="0" presId="urn:microsoft.com/office/officeart/2018/2/layout/IconLabelList"/>
    <dgm:cxn modelId="{45D6A293-7511-48AB-8895-401A5ADD934A}" type="presParOf" srcId="{56824408-8287-4564-A2D3-1EF6A5B5A283}" destId="{C19E8C27-08C1-4885-AE68-A5E3269EF727}" srcOrd="1" destOrd="0" presId="urn:microsoft.com/office/officeart/2018/2/layout/IconLabelList"/>
    <dgm:cxn modelId="{400B7452-EAB6-4958-B974-8CF5EA924786}" type="presParOf" srcId="{56824408-8287-4564-A2D3-1EF6A5B5A283}" destId="{E27F3C88-B9CE-4025-A2BF-CB45D63491D3}" srcOrd="2" destOrd="0" presId="urn:microsoft.com/office/officeart/2018/2/layout/IconLabelList"/>
    <dgm:cxn modelId="{DA6C3B7F-7257-495A-8B79-8343C3054FCE}" type="presParOf" srcId="{F230FAFC-88C4-468E-93C4-C270B8AE87CD}" destId="{1B1F7755-5355-431C-ADC1-829269D388A9}" srcOrd="3" destOrd="0" presId="urn:microsoft.com/office/officeart/2018/2/layout/IconLabelList"/>
    <dgm:cxn modelId="{BAB7B74A-0E64-43EA-8A6E-87833DD3E882}" type="presParOf" srcId="{F230FAFC-88C4-468E-93C4-C270B8AE87CD}" destId="{1DC48827-AC22-438F-A521-92D479C1CB2B}" srcOrd="4" destOrd="0" presId="urn:microsoft.com/office/officeart/2018/2/layout/IconLabelList"/>
    <dgm:cxn modelId="{2B4AFB61-97E7-4F39-B87B-6A820E6DB385}" type="presParOf" srcId="{1DC48827-AC22-438F-A521-92D479C1CB2B}" destId="{38AED450-56FC-4DB0-A504-8361075B4ED4}" srcOrd="0" destOrd="0" presId="urn:microsoft.com/office/officeart/2018/2/layout/IconLabelList"/>
    <dgm:cxn modelId="{2DEE7D66-9524-4B67-887F-2E274E9E6425}" type="presParOf" srcId="{1DC48827-AC22-438F-A521-92D479C1CB2B}" destId="{6AFFE32F-0154-4B74-9C74-A6A06E92DE3B}" srcOrd="1" destOrd="0" presId="urn:microsoft.com/office/officeart/2018/2/layout/IconLabelList"/>
    <dgm:cxn modelId="{F0CB3FEC-A426-41D8-AF80-6A72F37CBAC3}" type="presParOf" srcId="{1DC48827-AC22-438F-A521-92D479C1CB2B}" destId="{9C9FFEDF-5787-41CF-8BE5-098844EEDE5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C39F4C4-717D-4A01-86AD-9820C4A88D35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DE85B7B-734C-4E87-84C8-607E6D82204D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US" sz="3200" b="0" i="0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AI/ML.</a:t>
          </a:r>
          <a:endParaRPr lang="en-US" sz="3200" b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16DF4AE-B15B-4EC7-8B68-EA64C649CD03}" type="parTrans" cxnId="{90969232-F71A-4EA5-927C-88055402FC40}">
      <dgm:prSet/>
      <dgm:spPr/>
      <dgm:t>
        <a:bodyPr/>
        <a:lstStyle/>
        <a:p>
          <a:pPr algn="l"/>
          <a:endParaRPr lang="en-US"/>
        </a:p>
      </dgm:t>
    </dgm:pt>
    <dgm:pt modelId="{7A0EA9B0-4ABC-416A-8302-EC12081465A6}" type="sibTrans" cxnId="{90969232-F71A-4EA5-927C-88055402FC40}">
      <dgm:prSet/>
      <dgm:spPr/>
      <dgm:t>
        <a:bodyPr/>
        <a:lstStyle/>
        <a:p>
          <a:pPr algn="l"/>
          <a:endParaRPr lang="en-US"/>
        </a:p>
      </dgm:t>
    </dgm:pt>
    <dgm:pt modelId="{FDC243B0-0341-445F-9C82-D46F281D7B2D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US" sz="3200" b="1" i="0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Rapid detection.</a:t>
          </a:r>
          <a:endParaRPr lang="en-US" sz="3200" b="1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67EB89C-C59E-4DC4-A2AC-35C9B81ACAC4}" type="parTrans" cxnId="{2935B613-E12B-407F-9849-D26C3C65238A}">
      <dgm:prSet/>
      <dgm:spPr/>
      <dgm:t>
        <a:bodyPr/>
        <a:lstStyle/>
        <a:p>
          <a:pPr algn="l"/>
          <a:endParaRPr lang="en-US"/>
        </a:p>
      </dgm:t>
    </dgm:pt>
    <dgm:pt modelId="{76027022-B11C-4C37-85C2-90180221BF07}" type="sibTrans" cxnId="{2935B613-E12B-407F-9849-D26C3C65238A}">
      <dgm:prSet/>
      <dgm:spPr/>
      <dgm:t>
        <a:bodyPr/>
        <a:lstStyle/>
        <a:p>
          <a:pPr algn="l"/>
          <a:endParaRPr lang="en-US"/>
        </a:p>
      </dgm:t>
    </dgm:pt>
    <dgm:pt modelId="{23045F06-EC42-4992-A002-37DC6D79BBF0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US" sz="3200" b="1" i="0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Predict vulnerabilities.</a:t>
          </a:r>
          <a:endParaRPr lang="en-US" sz="3200" b="1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5965FEA-DD09-494B-88D0-5F30C790AF21}" type="parTrans" cxnId="{2841BCC2-2CC3-471D-9EA3-170696426A9A}">
      <dgm:prSet/>
      <dgm:spPr/>
      <dgm:t>
        <a:bodyPr/>
        <a:lstStyle/>
        <a:p>
          <a:pPr algn="l"/>
          <a:endParaRPr lang="en-US"/>
        </a:p>
      </dgm:t>
    </dgm:pt>
    <dgm:pt modelId="{786B6419-C9D3-4D5F-B456-9A09441DE4A6}" type="sibTrans" cxnId="{2841BCC2-2CC3-471D-9EA3-170696426A9A}">
      <dgm:prSet/>
      <dgm:spPr/>
      <dgm:t>
        <a:bodyPr/>
        <a:lstStyle/>
        <a:p>
          <a:pPr algn="l"/>
          <a:endParaRPr lang="en-US"/>
        </a:p>
      </dgm:t>
    </dgm:pt>
    <dgm:pt modelId="{6EC377DD-7E1D-448B-9D80-0CC1D7A9539D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US" sz="3200" b="1" i="0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Automate responses.</a:t>
          </a:r>
          <a:endParaRPr lang="en-US" sz="3200" b="1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6633418-3A00-420B-91B3-F5173539C5A9}" type="parTrans" cxnId="{7D9C1889-80CB-4FD6-98C8-0FD4BCFD929D}">
      <dgm:prSet/>
      <dgm:spPr/>
      <dgm:t>
        <a:bodyPr/>
        <a:lstStyle/>
        <a:p>
          <a:pPr algn="l"/>
          <a:endParaRPr lang="en-US"/>
        </a:p>
      </dgm:t>
    </dgm:pt>
    <dgm:pt modelId="{0D2C3DA1-990A-487E-A71F-F36976964B3D}" type="sibTrans" cxnId="{7D9C1889-80CB-4FD6-98C8-0FD4BCFD929D}">
      <dgm:prSet/>
      <dgm:spPr/>
      <dgm:t>
        <a:bodyPr/>
        <a:lstStyle/>
        <a:p>
          <a:pPr algn="l"/>
          <a:endParaRPr lang="en-US"/>
        </a:p>
      </dgm:t>
    </dgm:pt>
    <dgm:pt modelId="{450C2809-C70D-4ED6-948E-CC0A5AF398DD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US" sz="3200" b="1" i="0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Big Data Algorithms</a:t>
          </a:r>
          <a:r>
            <a:rPr lang="en-US" sz="3200" b="0" i="0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. </a:t>
          </a:r>
          <a:endParaRPr lang="en-US" sz="3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A6D61B2-A00C-4542-9DAE-1DE9536E585B}" type="parTrans" cxnId="{A8984E7B-D6E7-4F14-8943-B6C31D1E56A1}">
      <dgm:prSet/>
      <dgm:spPr/>
      <dgm:t>
        <a:bodyPr/>
        <a:lstStyle/>
        <a:p>
          <a:pPr algn="l"/>
          <a:endParaRPr lang="en-US"/>
        </a:p>
      </dgm:t>
    </dgm:pt>
    <dgm:pt modelId="{869F832A-C234-4508-B614-22ABF9C30DBA}" type="sibTrans" cxnId="{A8984E7B-D6E7-4F14-8943-B6C31D1E56A1}">
      <dgm:prSet/>
      <dgm:spPr/>
      <dgm:t>
        <a:bodyPr/>
        <a:lstStyle/>
        <a:p>
          <a:pPr algn="l"/>
          <a:endParaRPr lang="en-US"/>
        </a:p>
      </dgm:t>
    </dgm:pt>
    <dgm:pt modelId="{5B775D71-99C3-40C4-9635-8022AC20C2E2}" type="pres">
      <dgm:prSet presAssocID="{2C39F4C4-717D-4A01-86AD-9820C4A88D35}" presName="root" presStyleCnt="0">
        <dgm:presLayoutVars>
          <dgm:dir/>
          <dgm:resizeHandles val="exact"/>
        </dgm:presLayoutVars>
      </dgm:prSet>
      <dgm:spPr/>
    </dgm:pt>
    <dgm:pt modelId="{E2F7B21D-D6B0-400D-A7C2-FD3D34175EC0}" type="pres">
      <dgm:prSet presAssocID="{0DE85B7B-734C-4E87-84C8-607E6D82204D}" presName="compNode" presStyleCnt="0"/>
      <dgm:spPr/>
    </dgm:pt>
    <dgm:pt modelId="{EDB86ACC-0A3A-4F41-9DD1-FEEEAF40443F}" type="pres">
      <dgm:prSet presAssocID="{0DE85B7B-734C-4E87-84C8-607E6D82204D}" presName="bgRect" presStyleLbl="bgShp" presStyleIdx="0" presStyleCnt="5"/>
      <dgm:spPr>
        <a:solidFill>
          <a:schemeClr val="tx2">
            <a:lumMod val="50000"/>
          </a:schemeClr>
        </a:solidFill>
        <a:ln>
          <a:solidFill>
            <a:schemeClr val="bg1">
              <a:lumMod val="95000"/>
            </a:schemeClr>
          </a:solidFill>
        </a:ln>
      </dgm:spPr>
    </dgm:pt>
    <dgm:pt modelId="{8EFA5E17-D165-42C5-8BFC-4429E1CAC6D4}" type="pres">
      <dgm:prSet presAssocID="{0DE85B7B-734C-4E87-84C8-607E6D82204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778A399-56F2-4F23-99DE-21FEDA578719}" type="pres">
      <dgm:prSet presAssocID="{0DE85B7B-734C-4E87-84C8-607E6D82204D}" presName="spaceRect" presStyleCnt="0"/>
      <dgm:spPr/>
    </dgm:pt>
    <dgm:pt modelId="{FF6ADD59-D021-4A11-B982-7927898817BA}" type="pres">
      <dgm:prSet presAssocID="{0DE85B7B-734C-4E87-84C8-607E6D82204D}" presName="parTx" presStyleLbl="revTx" presStyleIdx="0" presStyleCnt="5">
        <dgm:presLayoutVars>
          <dgm:chMax val="0"/>
          <dgm:chPref val="0"/>
        </dgm:presLayoutVars>
      </dgm:prSet>
      <dgm:spPr/>
    </dgm:pt>
    <dgm:pt modelId="{59AFD047-67D5-4F97-AB77-3C350E6D6AC4}" type="pres">
      <dgm:prSet presAssocID="{7A0EA9B0-4ABC-416A-8302-EC12081465A6}" presName="sibTrans" presStyleCnt="0"/>
      <dgm:spPr/>
    </dgm:pt>
    <dgm:pt modelId="{23B1AF01-B1A7-49B2-BFDC-1603AA4DECCC}" type="pres">
      <dgm:prSet presAssocID="{FDC243B0-0341-445F-9C82-D46F281D7B2D}" presName="compNode" presStyleCnt="0"/>
      <dgm:spPr/>
    </dgm:pt>
    <dgm:pt modelId="{2A494263-558B-420E-9BD1-71206FD61FE9}" type="pres">
      <dgm:prSet presAssocID="{FDC243B0-0341-445F-9C82-D46F281D7B2D}" presName="bgRect" presStyleLbl="bgShp" presStyleIdx="1" presStyleCnt="5"/>
      <dgm:spPr>
        <a:solidFill>
          <a:schemeClr val="tx2">
            <a:lumMod val="50000"/>
          </a:schemeClr>
        </a:solidFill>
        <a:ln>
          <a:solidFill>
            <a:schemeClr val="bg1">
              <a:lumMod val="95000"/>
            </a:schemeClr>
          </a:solidFill>
        </a:ln>
      </dgm:spPr>
    </dgm:pt>
    <dgm:pt modelId="{860B5A33-4343-4791-B313-1B4B55478A45}" type="pres">
      <dgm:prSet presAssocID="{FDC243B0-0341-445F-9C82-D46F281D7B2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curity Camera"/>
        </a:ext>
      </dgm:extLst>
    </dgm:pt>
    <dgm:pt modelId="{6BC6559B-48D0-4D44-9524-D29B798BC5DA}" type="pres">
      <dgm:prSet presAssocID="{FDC243B0-0341-445F-9C82-D46F281D7B2D}" presName="spaceRect" presStyleCnt="0"/>
      <dgm:spPr/>
    </dgm:pt>
    <dgm:pt modelId="{3F36344D-70A5-4926-B21A-CFF138F80FB4}" type="pres">
      <dgm:prSet presAssocID="{FDC243B0-0341-445F-9C82-D46F281D7B2D}" presName="parTx" presStyleLbl="revTx" presStyleIdx="1" presStyleCnt="5">
        <dgm:presLayoutVars>
          <dgm:chMax val="0"/>
          <dgm:chPref val="0"/>
        </dgm:presLayoutVars>
      </dgm:prSet>
      <dgm:spPr/>
    </dgm:pt>
    <dgm:pt modelId="{B4075423-78B8-44B7-9370-D11CE1046047}" type="pres">
      <dgm:prSet presAssocID="{76027022-B11C-4C37-85C2-90180221BF07}" presName="sibTrans" presStyleCnt="0"/>
      <dgm:spPr/>
    </dgm:pt>
    <dgm:pt modelId="{41C0DC72-44EC-4EBE-A83D-85D068E3734F}" type="pres">
      <dgm:prSet presAssocID="{23045F06-EC42-4992-A002-37DC6D79BBF0}" presName="compNode" presStyleCnt="0"/>
      <dgm:spPr/>
    </dgm:pt>
    <dgm:pt modelId="{12BC6F3A-FE7B-4ED8-A7E8-5DFCF6291CA5}" type="pres">
      <dgm:prSet presAssocID="{23045F06-EC42-4992-A002-37DC6D79BBF0}" presName="bgRect" presStyleLbl="bgShp" presStyleIdx="2" presStyleCnt="5"/>
      <dgm:spPr>
        <a:solidFill>
          <a:schemeClr val="tx2">
            <a:lumMod val="50000"/>
          </a:schemeClr>
        </a:solidFill>
        <a:ln>
          <a:solidFill>
            <a:schemeClr val="bg1">
              <a:lumMod val="95000"/>
            </a:schemeClr>
          </a:solidFill>
        </a:ln>
      </dgm:spPr>
    </dgm:pt>
    <dgm:pt modelId="{29B48A80-16DD-4E74-A779-5B1846154231}" type="pres">
      <dgm:prSet presAssocID="{23045F06-EC42-4992-A002-37DC6D79BBF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718288BF-E98F-4FAE-85EB-42555DFB6576}" type="pres">
      <dgm:prSet presAssocID="{23045F06-EC42-4992-A002-37DC6D79BBF0}" presName="spaceRect" presStyleCnt="0"/>
      <dgm:spPr/>
    </dgm:pt>
    <dgm:pt modelId="{8742ADC8-733C-403A-9306-D533A1C8DDC1}" type="pres">
      <dgm:prSet presAssocID="{23045F06-EC42-4992-A002-37DC6D79BBF0}" presName="parTx" presStyleLbl="revTx" presStyleIdx="2" presStyleCnt="5">
        <dgm:presLayoutVars>
          <dgm:chMax val="0"/>
          <dgm:chPref val="0"/>
        </dgm:presLayoutVars>
      </dgm:prSet>
      <dgm:spPr/>
    </dgm:pt>
    <dgm:pt modelId="{99BBF6CD-B3C9-43DB-A48E-815351137670}" type="pres">
      <dgm:prSet presAssocID="{786B6419-C9D3-4D5F-B456-9A09441DE4A6}" presName="sibTrans" presStyleCnt="0"/>
      <dgm:spPr/>
    </dgm:pt>
    <dgm:pt modelId="{3D111CC9-69F1-4EF0-AF74-46020C39DF3C}" type="pres">
      <dgm:prSet presAssocID="{6EC377DD-7E1D-448B-9D80-0CC1D7A9539D}" presName="compNode" presStyleCnt="0"/>
      <dgm:spPr/>
    </dgm:pt>
    <dgm:pt modelId="{168ED69C-685B-4042-8915-274832EB0FE5}" type="pres">
      <dgm:prSet presAssocID="{6EC377DD-7E1D-448B-9D80-0CC1D7A9539D}" presName="bgRect" presStyleLbl="bgShp" presStyleIdx="3" presStyleCnt="5"/>
      <dgm:spPr>
        <a:solidFill>
          <a:schemeClr val="tx2">
            <a:lumMod val="50000"/>
          </a:schemeClr>
        </a:solidFill>
        <a:ln>
          <a:solidFill>
            <a:schemeClr val="bg1">
              <a:lumMod val="95000"/>
            </a:schemeClr>
          </a:solidFill>
        </a:ln>
      </dgm:spPr>
    </dgm:pt>
    <dgm:pt modelId="{7E5C4BE0-4444-4A5F-802A-72DC573B4C3C}" type="pres">
      <dgm:prSet presAssocID="{6EC377DD-7E1D-448B-9D80-0CC1D7A9539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B24A1BE-18DE-480E-8780-316FC3239BA5}" type="pres">
      <dgm:prSet presAssocID="{6EC377DD-7E1D-448B-9D80-0CC1D7A9539D}" presName="spaceRect" presStyleCnt="0"/>
      <dgm:spPr/>
    </dgm:pt>
    <dgm:pt modelId="{5754A23B-0189-4979-9AC7-4BE9A6F0411D}" type="pres">
      <dgm:prSet presAssocID="{6EC377DD-7E1D-448B-9D80-0CC1D7A9539D}" presName="parTx" presStyleLbl="revTx" presStyleIdx="3" presStyleCnt="5">
        <dgm:presLayoutVars>
          <dgm:chMax val="0"/>
          <dgm:chPref val="0"/>
        </dgm:presLayoutVars>
      </dgm:prSet>
      <dgm:spPr/>
    </dgm:pt>
    <dgm:pt modelId="{F5DF49DE-EAE3-4DD1-BA85-65773CA9ED3B}" type="pres">
      <dgm:prSet presAssocID="{0D2C3DA1-990A-487E-A71F-F36976964B3D}" presName="sibTrans" presStyleCnt="0"/>
      <dgm:spPr/>
    </dgm:pt>
    <dgm:pt modelId="{800FC327-DDC9-4EF4-8E3D-66174F755218}" type="pres">
      <dgm:prSet presAssocID="{450C2809-C70D-4ED6-948E-CC0A5AF398DD}" presName="compNode" presStyleCnt="0"/>
      <dgm:spPr/>
    </dgm:pt>
    <dgm:pt modelId="{86D789B6-8CC7-4234-954B-A550F4726F22}" type="pres">
      <dgm:prSet presAssocID="{450C2809-C70D-4ED6-948E-CC0A5AF398DD}" presName="bgRect" presStyleLbl="bgShp" presStyleIdx="4" presStyleCnt="5"/>
      <dgm:spPr>
        <a:solidFill>
          <a:schemeClr val="tx2">
            <a:lumMod val="50000"/>
          </a:schemeClr>
        </a:solidFill>
        <a:ln>
          <a:solidFill>
            <a:schemeClr val="bg1">
              <a:lumMod val="95000"/>
            </a:schemeClr>
          </a:solidFill>
        </a:ln>
      </dgm:spPr>
    </dgm:pt>
    <dgm:pt modelId="{1459EA1E-4B5D-4F46-BF5E-083CEDEAB180}" type="pres">
      <dgm:prSet presAssocID="{450C2809-C70D-4ED6-948E-CC0A5AF398D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08C4E064-4B40-4E12-8D37-6FFE878E82E5}" type="pres">
      <dgm:prSet presAssocID="{450C2809-C70D-4ED6-948E-CC0A5AF398DD}" presName="spaceRect" presStyleCnt="0"/>
      <dgm:spPr/>
    </dgm:pt>
    <dgm:pt modelId="{B33F2031-17E2-49CD-86E3-1911AFED65B5}" type="pres">
      <dgm:prSet presAssocID="{450C2809-C70D-4ED6-948E-CC0A5AF398DD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2935B613-E12B-407F-9849-D26C3C65238A}" srcId="{2C39F4C4-717D-4A01-86AD-9820C4A88D35}" destId="{FDC243B0-0341-445F-9C82-D46F281D7B2D}" srcOrd="1" destOrd="0" parTransId="{467EB89C-C59E-4DC4-A2AC-35C9B81ACAC4}" sibTransId="{76027022-B11C-4C37-85C2-90180221BF07}"/>
    <dgm:cxn modelId="{1BFFDF20-5147-40B3-AF72-1AB4ADD1F267}" type="presOf" srcId="{FDC243B0-0341-445F-9C82-D46F281D7B2D}" destId="{3F36344D-70A5-4926-B21A-CFF138F80FB4}" srcOrd="0" destOrd="0" presId="urn:microsoft.com/office/officeart/2018/2/layout/IconVerticalSolidList"/>
    <dgm:cxn modelId="{D29E0C24-4B56-4ED6-96DA-F81336D50D3C}" type="presOf" srcId="{2C39F4C4-717D-4A01-86AD-9820C4A88D35}" destId="{5B775D71-99C3-40C4-9635-8022AC20C2E2}" srcOrd="0" destOrd="0" presId="urn:microsoft.com/office/officeart/2018/2/layout/IconVerticalSolidList"/>
    <dgm:cxn modelId="{90969232-F71A-4EA5-927C-88055402FC40}" srcId="{2C39F4C4-717D-4A01-86AD-9820C4A88D35}" destId="{0DE85B7B-734C-4E87-84C8-607E6D82204D}" srcOrd="0" destOrd="0" parTransId="{B16DF4AE-B15B-4EC7-8B68-EA64C649CD03}" sibTransId="{7A0EA9B0-4ABC-416A-8302-EC12081465A6}"/>
    <dgm:cxn modelId="{41B7E950-CBBC-4147-949C-8835033B8EE0}" type="presOf" srcId="{450C2809-C70D-4ED6-948E-CC0A5AF398DD}" destId="{B33F2031-17E2-49CD-86E3-1911AFED65B5}" srcOrd="0" destOrd="0" presId="urn:microsoft.com/office/officeart/2018/2/layout/IconVerticalSolidList"/>
    <dgm:cxn modelId="{A8984E7B-D6E7-4F14-8943-B6C31D1E56A1}" srcId="{2C39F4C4-717D-4A01-86AD-9820C4A88D35}" destId="{450C2809-C70D-4ED6-948E-CC0A5AF398DD}" srcOrd="4" destOrd="0" parTransId="{8A6D61B2-A00C-4542-9DAE-1DE9536E585B}" sibTransId="{869F832A-C234-4508-B614-22ABF9C30DBA}"/>
    <dgm:cxn modelId="{9B4E6F87-0DCB-4D2E-B68F-79F901D59FD6}" type="presOf" srcId="{6EC377DD-7E1D-448B-9D80-0CC1D7A9539D}" destId="{5754A23B-0189-4979-9AC7-4BE9A6F0411D}" srcOrd="0" destOrd="0" presId="urn:microsoft.com/office/officeart/2018/2/layout/IconVerticalSolidList"/>
    <dgm:cxn modelId="{7D9C1889-80CB-4FD6-98C8-0FD4BCFD929D}" srcId="{2C39F4C4-717D-4A01-86AD-9820C4A88D35}" destId="{6EC377DD-7E1D-448B-9D80-0CC1D7A9539D}" srcOrd="3" destOrd="0" parTransId="{96633418-3A00-420B-91B3-F5173539C5A9}" sibTransId="{0D2C3DA1-990A-487E-A71F-F36976964B3D}"/>
    <dgm:cxn modelId="{47B99CAB-0C4F-423A-BB96-D71C505ED5C0}" type="presOf" srcId="{23045F06-EC42-4992-A002-37DC6D79BBF0}" destId="{8742ADC8-733C-403A-9306-D533A1C8DDC1}" srcOrd="0" destOrd="0" presId="urn:microsoft.com/office/officeart/2018/2/layout/IconVerticalSolidList"/>
    <dgm:cxn modelId="{2841BCC2-2CC3-471D-9EA3-170696426A9A}" srcId="{2C39F4C4-717D-4A01-86AD-9820C4A88D35}" destId="{23045F06-EC42-4992-A002-37DC6D79BBF0}" srcOrd="2" destOrd="0" parTransId="{05965FEA-DD09-494B-88D0-5F30C790AF21}" sibTransId="{786B6419-C9D3-4D5F-B456-9A09441DE4A6}"/>
    <dgm:cxn modelId="{CD541FF7-3222-4C0E-87D1-5D81297CA885}" type="presOf" srcId="{0DE85B7B-734C-4E87-84C8-607E6D82204D}" destId="{FF6ADD59-D021-4A11-B982-7927898817BA}" srcOrd="0" destOrd="0" presId="urn:microsoft.com/office/officeart/2018/2/layout/IconVerticalSolidList"/>
    <dgm:cxn modelId="{E8F931B5-5B76-4FB5-BE02-FE2D9EA47B09}" type="presParOf" srcId="{5B775D71-99C3-40C4-9635-8022AC20C2E2}" destId="{E2F7B21D-D6B0-400D-A7C2-FD3D34175EC0}" srcOrd="0" destOrd="0" presId="urn:microsoft.com/office/officeart/2018/2/layout/IconVerticalSolidList"/>
    <dgm:cxn modelId="{FC29C3C8-D537-4898-81A8-C20919B0A600}" type="presParOf" srcId="{E2F7B21D-D6B0-400D-A7C2-FD3D34175EC0}" destId="{EDB86ACC-0A3A-4F41-9DD1-FEEEAF40443F}" srcOrd="0" destOrd="0" presId="urn:microsoft.com/office/officeart/2018/2/layout/IconVerticalSolidList"/>
    <dgm:cxn modelId="{F7EDC587-72D5-4766-B696-B1206D3BB40F}" type="presParOf" srcId="{E2F7B21D-D6B0-400D-A7C2-FD3D34175EC0}" destId="{8EFA5E17-D165-42C5-8BFC-4429E1CAC6D4}" srcOrd="1" destOrd="0" presId="urn:microsoft.com/office/officeart/2018/2/layout/IconVerticalSolidList"/>
    <dgm:cxn modelId="{76C2AB8B-0E6D-4C72-9558-7AF648D1253F}" type="presParOf" srcId="{E2F7B21D-D6B0-400D-A7C2-FD3D34175EC0}" destId="{C778A399-56F2-4F23-99DE-21FEDA578719}" srcOrd="2" destOrd="0" presId="urn:microsoft.com/office/officeart/2018/2/layout/IconVerticalSolidList"/>
    <dgm:cxn modelId="{1B415843-BDDE-4B0B-A11F-9FE5A165252E}" type="presParOf" srcId="{E2F7B21D-D6B0-400D-A7C2-FD3D34175EC0}" destId="{FF6ADD59-D021-4A11-B982-7927898817BA}" srcOrd="3" destOrd="0" presId="urn:microsoft.com/office/officeart/2018/2/layout/IconVerticalSolidList"/>
    <dgm:cxn modelId="{3C1ADCA6-25AE-4AEF-953A-9D6F9F4D96B0}" type="presParOf" srcId="{5B775D71-99C3-40C4-9635-8022AC20C2E2}" destId="{59AFD047-67D5-4F97-AB77-3C350E6D6AC4}" srcOrd="1" destOrd="0" presId="urn:microsoft.com/office/officeart/2018/2/layout/IconVerticalSolidList"/>
    <dgm:cxn modelId="{A4894EAF-6481-4487-BF74-C12EF1B0F8C5}" type="presParOf" srcId="{5B775D71-99C3-40C4-9635-8022AC20C2E2}" destId="{23B1AF01-B1A7-49B2-BFDC-1603AA4DECCC}" srcOrd="2" destOrd="0" presId="urn:microsoft.com/office/officeart/2018/2/layout/IconVerticalSolidList"/>
    <dgm:cxn modelId="{9EE3E83B-D61A-49B2-A3E8-95D8A6EC3BD5}" type="presParOf" srcId="{23B1AF01-B1A7-49B2-BFDC-1603AA4DECCC}" destId="{2A494263-558B-420E-9BD1-71206FD61FE9}" srcOrd="0" destOrd="0" presId="urn:microsoft.com/office/officeart/2018/2/layout/IconVerticalSolidList"/>
    <dgm:cxn modelId="{1147F4DA-4D76-44B4-9ED0-D5AAB7A47B14}" type="presParOf" srcId="{23B1AF01-B1A7-49B2-BFDC-1603AA4DECCC}" destId="{860B5A33-4343-4791-B313-1B4B55478A45}" srcOrd="1" destOrd="0" presId="urn:microsoft.com/office/officeart/2018/2/layout/IconVerticalSolidList"/>
    <dgm:cxn modelId="{FEDED7FD-E66F-4FA7-B4E5-3F901F715232}" type="presParOf" srcId="{23B1AF01-B1A7-49B2-BFDC-1603AA4DECCC}" destId="{6BC6559B-48D0-4D44-9524-D29B798BC5DA}" srcOrd="2" destOrd="0" presId="urn:microsoft.com/office/officeart/2018/2/layout/IconVerticalSolidList"/>
    <dgm:cxn modelId="{055FB8C3-7640-44BE-9C1D-2655F69EA620}" type="presParOf" srcId="{23B1AF01-B1A7-49B2-BFDC-1603AA4DECCC}" destId="{3F36344D-70A5-4926-B21A-CFF138F80FB4}" srcOrd="3" destOrd="0" presId="urn:microsoft.com/office/officeart/2018/2/layout/IconVerticalSolidList"/>
    <dgm:cxn modelId="{4D04D44D-BBC9-4FD5-ADCC-B37550AA247B}" type="presParOf" srcId="{5B775D71-99C3-40C4-9635-8022AC20C2E2}" destId="{B4075423-78B8-44B7-9370-D11CE1046047}" srcOrd="3" destOrd="0" presId="urn:microsoft.com/office/officeart/2018/2/layout/IconVerticalSolidList"/>
    <dgm:cxn modelId="{402E3AE9-F1CB-4D17-824A-C860969637BE}" type="presParOf" srcId="{5B775D71-99C3-40C4-9635-8022AC20C2E2}" destId="{41C0DC72-44EC-4EBE-A83D-85D068E3734F}" srcOrd="4" destOrd="0" presId="urn:microsoft.com/office/officeart/2018/2/layout/IconVerticalSolidList"/>
    <dgm:cxn modelId="{1ED9781C-773E-442C-8196-B31CEF67823A}" type="presParOf" srcId="{41C0DC72-44EC-4EBE-A83D-85D068E3734F}" destId="{12BC6F3A-FE7B-4ED8-A7E8-5DFCF6291CA5}" srcOrd="0" destOrd="0" presId="urn:microsoft.com/office/officeart/2018/2/layout/IconVerticalSolidList"/>
    <dgm:cxn modelId="{3675465B-1433-4B1E-BBDF-7B7950153DB4}" type="presParOf" srcId="{41C0DC72-44EC-4EBE-A83D-85D068E3734F}" destId="{29B48A80-16DD-4E74-A779-5B1846154231}" srcOrd="1" destOrd="0" presId="urn:microsoft.com/office/officeart/2018/2/layout/IconVerticalSolidList"/>
    <dgm:cxn modelId="{2A5E00CE-9226-48E7-9AB4-DF60582F0091}" type="presParOf" srcId="{41C0DC72-44EC-4EBE-A83D-85D068E3734F}" destId="{718288BF-E98F-4FAE-85EB-42555DFB6576}" srcOrd="2" destOrd="0" presId="urn:microsoft.com/office/officeart/2018/2/layout/IconVerticalSolidList"/>
    <dgm:cxn modelId="{76B73E32-13BD-4384-8695-766595F2F815}" type="presParOf" srcId="{41C0DC72-44EC-4EBE-A83D-85D068E3734F}" destId="{8742ADC8-733C-403A-9306-D533A1C8DDC1}" srcOrd="3" destOrd="0" presId="urn:microsoft.com/office/officeart/2018/2/layout/IconVerticalSolidList"/>
    <dgm:cxn modelId="{ADF4FD2E-2352-476B-84FC-D4884E98F234}" type="presParOf" srcId="{5B775D71-99C3-40C4-9635-8022AC20C2E2}" destId="{99BBF6CD-B3C9-43DB-A48E-815351137670}" srcOrd="5" destOrd="0" presId="urn:microsoft.com/office/officeart/2018/2/layout/IconVerticalSolidList"/>
    <dgm:cxn modelId="{ED7BB1A6-D2FE-4712-A5E1-1F9F8B2FC14A}" type="presParOf" srcId="{5B775D71-99C3-40C4-9635-8022AC20C2E2}" destId="{3D111CC9-69F1-4EF0-AF74-46020C39DF3C}" srcOrd="6" destOrd="0" presId="urn:microsoft.com/office/officeart/2018/2/layout/IconVerticalSolidList"/>
    <dgm:cxn modelId="{40D027BC-00B7-423E-8BE1-82BB39962AA1}" type="presParOf" srcId="{3D111CC9-69F1-4EF0-AF74-46020C39DF3C}" destId="{168ED69C-685B-4042-8915-274832EB0FE5}" srcOrd="0" destOrd="0" presId="urn:microsoft.com/office/officeart/2018/2/layout/IconVerticalSolidList"/>
    <dgm:cxn modelId="{210E9BE1-091A-41C5-A4B7-EBEF13259340}" type="presParOf" srcId="{3D111CC9-69F1-4EF0-AF74-46020C39DF3C}" destId="{7E5C4BE0-4444-4A5F-802A-72DC573B4C3C}" srcOrd="1" destOrd="0" presId="urn:microsoft.com/office/officeart/2018/2/layout/IconVerticalSolidList"/>
    <dgm:cxn modelId="{2A320510-0CB4-477C-B545-AD962B603D28}" type="presParOf" srcId="{3D111CC9-69F1-4EF0-AF74-46020C39DF3C}" destId="{AB24A1BE-18DE-480E-8780-316FC3239BA5}" srcOrd="2" destOrd="0" presId="urn:microsoft.com/office/officeart/2018/2/layout/IconVerticalSolidList"/>
    <dgm:cxn modelId="{FE020410-3271-4C68-943F-17169CEBD038}" type="presParOf" srcId="{3D111CC9-69F1-4EF0-AF74-46020C39DF3C}" destId="{5754A23B-0189-4979-9AC7-4BE9A6F0411D}" srcOrd="3" destOrd="0" presId="urn:microsoft.com/office/officeart/2018/2/layout/IconVerticalSolidList"/>
    <dgm:cxn modelId="{D0A9361F-3689-4C3B-8BB1-1EEB392C97E5}" type="presParOf" srcId="{5B775D71-99C3-40C4-9635-8022AC20C2E2}" destId="{F5DF49DE-EAE3-4DD1-BA85-65773CA9ED3B}" srcOrd="7" destOrd="0" presId="urn:microsoft.com/office/officeart/2018/2/layout/IconVerticalSolidList"/>
    <dgm:cxn modelId="{632781AD-0842-45C3-8180-601BEB064EFB}" type="presParOf" srcId="{5B775D71-99C3-40C4-9635-8022AC20C2E2}" destId="{800FC327-DDC9-4EF4-8E3D-66174F755218}" srcOrd="8" destOrd="0" presId="urn:microsoft.com/office/officeart/2018/2/layout/IconVerticalSolidList"/>
    <dgm:cxn modelId="{222B0E0C-EF82-48D2-AE5F-AF2A2A77FAC9}" type="presParOf" srcId="{800FC327-DDC9-4EF4-8E3D-66174F755218}" destId="{86D789B6-8CC7-4234-954B-A550F4726F22}" srcOrd="0" destOrd="0" presId="urn:microsoft.com/office/officeart/2018/2/layout/IconVerticalSolidList"/>
    <dgm:cxn modelId="{2FFECEA8-703C-40E8-A446-4BCBE38146F5}" type="presParOf" srcId="{800FC327-DDC9-4EF4-8E3D-66174F755218}" destId="{1459EA1E-4B5D-4F46-BF5E-083CEDEAB180}" srcOrd="1" destOrd="0" presId="urn:microsoft.com/office/officeart/2018/2/layout/IconVerticalSolidList"/>
    <dgm:cxn modelId="{80B87B47-5F53-424C-9D6E-96788A769844}" type="presParOf" srcId="{800FC327-DDC9-4EF4-8E3D-66174F755218}" destId="{08C4E064-4B40-4E12-8D37-6FFE878E82E5}" srcOrd="2" destOrd="0" presId="urn:microsoft.com/office/officeart/2018/2/layout/IconVerticalSolidList"/>
    <dgm:cxn modelId="{F1EF46AD-ACAC-4B94-89D9-66FDE09E4CE0}" type="presParOf" srcId="{800FC327-DDC9-4EF4-8E3D-66174F755218}" destId="{B33F2031-17E2-49CD-86E3-1911AFED65B5}" srcOrd="3" destOrd="0" presId="urn:microsoft.com/office/officeart/2018/2/layout/IconVerticalSolidList"/>
  </dgm:cxnLst>
  <dgm:bg>
    <a:solidFill>
      <a:schemeClr val="tx2">
        <a:lumMod val="50000"/>
      </a:schemeClr>
    </a:solidFill>
  </dgm:bg>
  <dgm:whole>
    <a:ln>
      <a:solidFill>
        <a:schemeClr val="tx2">
          <a:lumMod val="50000"/>
          <a:lumOff val="50000"/>
        </a:schemeClr>
      </a:solidFill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025E9A6-0BF7-498D-AB19-BE1D8DEC28B4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D883F6-3B56-483F-A3F7-2104D1FA614D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3200" b="0" i="0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Overcoming risks from quantum computing.</a:t>
          </a:r>
          <a:endParaRPr lang="en-US" sz="3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F99A766-7C8E-4997-990A-DD804305DCA0}" type="parTrans" cxnId="{7333AAC5-6D65-449A-83D2-0A51066A67E8}">
      <dgm:prSet/>
      <dgm:spPr/>
      <dgm:t>
        <a:bodyPr/>
        <a:lstStyle/>
        <a:p>
          <a:endParaRPr lang="en-US"/>
        </a:p>
      </dgm:t>
    </dgm:pt>
    <dgm:pt modelId="{6A11D577-792A-4DED-BB18-01FBEA9BC092}" type="sibTrans" cxnId="{7333AAC5-6D65-449A-83D2-0A51066A67E8}">
      <dgm:prSet/>
      <dgm:spPr/>
      <dgm:t>
        <a:bodyPr/>
        <a:lstStyle/>
        <a:p>
          <a:endParaRPr lang="en-US"/>
        </a:p>
      </dgm:t>
    </dgm:pt>
    <dgm:pt modelId="{A1DD82D3-EECE-4F61-8C4A-D7C6A8E5F9E0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3200" b="0" i="0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Future-proofing critical communications. </a:t>
          </a:r>
          <a:endParaRPr lang="en-US" sz="3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D4B31DA-70B4-4276-AC91-664AF1A273D6}" type="parTrans" cxnId="{2E97DFA9-5E4E-473E-AC1B-721C4392AF51}">
      <dgm:prSet/>
      <dgm:spPr/>
      <dgm:t>
        <a:bodyPr/>
        <a:lstStyle/>
        <a:p>
          <a:endParaRPr lang="en-US"/>
        </a:p>
      </dgm:t>
    </dgm:pt>
    <dgm:pt modelId="{7C4C9EA8-ED01-41AB-80BE-3BB116457760}" type="sibTrans" cxnId="{2E97DFA9-5E4E-473E-AC1B-721C4392AF51}">
      <dgm:prSet/>
      <dgm:spPr/>
      <dgm:t>
        <a:bodyPr/>
        <a:lstStyle/>
        <a:p>
          <a:endParaRPr lang="en-US"/>
        </a:p>
      </dgm:t>
    </dgm:pt>
    <dgm:pt modelId="{CB99F81D-DBFB-4435-BE5C-1681572E186B}" type="pres">
      <dgm:prSet presAssocID="{3025E9A6-0BF7-498D-AB19-BE1D8DEC28B4}" presName="root" presStyleCnt="0">
        <dgm:presLayoutVars>
          <dgm:dir/>
          <dgm:resizeHandles val="exact"/>
        </dgm:presLayoutVars>
      </dgm:prSet>
      <dgm:spPr/>
    </dgm:pt>
    <dgm:pt modelId="{DBBD6D96-C77B-4127-95B6-7595A7C60995}" type="pres">
      <dgm:prSet presAssocID="{AAD883F6-3B56-483F-A3F7-2104D1FA614D}" presName="compNode" presStyleCnt="0"/>
      <dgm:spPr/>
    </dgm:pt>
    <dgm:pt modelId="{D60F698E-5AAE-4C2E-918E-1DA9DA842E9A}" type="pres">
      <dgm:prSet presAssocID="{AAD883F6-3B56-483F-A3F7-2104D1FA614D}" presName="iconBgRect" presStyleLbl="bgShp" presStyleIdx="0" presStyleCnt="2"/>
      <dgm:spPr/>
    </dgm:pt>
    <dgm:pt modelId="{6AAD2F33-D8D4-43A9-AFF0-2632C185932E}" type="pres">
      <dgm:prSet presAssocID="{AAD883F6-3B56-483F-A3F7-2104D1FA614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A4421FF8-75F5-449B-A362-84669677AB2E}" type="pres">
      <dgm:prSet presAssocID="{AAD883F6-3B56-483F-A3F7-2104D1FA614D}" presName="spaceRect" presStyleCnt="0"/>
      <dgm:spPr/>
    </dgm:pt>
    <dgm:pt modelId="{E45F5030-30ED-402C-9995-34BF331A8992}" type="pres">
      <dgm:prSet presAssocID="{AAD883F6-3B56-483F-A3F7-2104D1FA614D}" presName="textRect" presStyleLbl="revTx" presStyleIdx="0" presStyleCnt="2" custScaleX="132597">
        <dgm:presLayoutVars>
          <dgm:chMax val="1"/>
          <dgm:chPref val="1"/>
        </dgm:presLayoutVars>
      </dgm:prSet>
      <dgm:spPr/>
    </dgm:pt>
    <dgm:pt modelId="{27C9391D-130D-491A-B96B-D52E73AB53CC}" type="pres">
      <dgm:prSet presAssocID="{6A11D577-792A-4DED-BB18-01FBEA9BC092}" presName="sibTrans" presStyleCnt="0"/>
      <dgm:spPr/>
    </dgm:pt>
    <dgm:pt modelId="{923C0BC6-D4E3-44FB-8316-094E78E78D5C}" type="pres">
      <dgm:prSet presAssocID="{A1DD82D3-EECE-4F61-8C4A-D7C6A8E5F9E0}" presName="compNode" presStyleCnt="0"/>
      <dgm:spPr/>
    </dgm:pt>
    <dgm:pt modelId="{6F230D58-3AA7-476D-B110-0B63A467AFAB}" type="pres">
      <dgm:prSet presAssocID="{A1DD82D3-EECE-4F61-8C4A-D7C6A8E5F9E0}" presName="iconBgRect" presStyleLbl="bgShp" presStyleIdx="1" presStyleCnt="2"/>
      <dgm:spPr/>
    </dgm:pt>
    <dgm:pt modelId="{94095E36-86BF-4BB6-8FC5-66AFF1AA4DC4}" type="pres">
      <dgm:prSet presAssocID="{A1DD82D3-EECE-4F61-8C4A-D7C6A8E5F9E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atellite dish"/>
        </a:ext>
      </dgm:extLst>
    </dgm:pt>
    <dgm:pt modelId="{FED77937-47C8-4821-ADAE-27A747B7ADFC}" type="pres">
      <dgm:prSet presAssocID="{A1DD82D3-EECE-4F61-8C4A-D7C6A8E5F9E0}" presName="spaceRect" presStyleCnt="0"/>
      <dgm:spPr/>
    </dgm:pt>
    <dgm:pt modelId="{D0FF2B2D-1C3D-4AF2-996D-FECF8C1C2B9B}" type="pres">
      <dgm:prSet presAssocID="{A1DD82D3-EECE-4F61-8C4A-D7C6A8E5F9E0}" presName="textRect" presStyleLbl="revTx" presStyleIdx="1" presStyleCnt="2" custScaleX="122640">
        <dgm:presLayoutVars>
          <dgm:chMax val="1"/>
          <dgm:chPref val="1"/>
        </dgm:presLayoutVars>
      </dgm:prSet>
      <dgm:spPr/>
    </dgm:pt>
  </dgm:ptLst>
  <dgm:cxnLst>
    <dgm:cxn modelId="{7B017533-6DE1-442D-AE05-D8E9FABA4539}" type="presOf" srcId="{A1DD82D3-EECE-4F61-8C4A-D7C6A8E5F9E0}" destId="{D0FF2B2D-1C3D-4AF2-996D-FECF8C1C2B9B}" srcOrd="0" destOrd="0" presId="urn:microsoft.com/office/officeart/2018/5/layout/IconCircleLabelList"/>
    <dgm:cxn modelId="{2E97DFA9-5E4E-473E-AC1B-721C4392AF51}" srcId="{3025E9A6-0BF7-498D-AB19-BE1D8DEC28B4}" destId="{A1DD82D3-EECE-4F61-8C4A-D7C6A8E5F9E0}" srcOrd="1" destOrd="0" parTransId="{5D4B31DA-70B4-4276-AC91-664AF1A273D6}" sibTransId="{7C4C9EA8-ED01-41AB-80BE-3BB116457760}"/>
    <dgm:cxn modelId="{7333AAC5-6D65-449A-83D2-0A51066A67E8}" srcId="{3025E9A6-0BF7-498D-AB19-BE1D8DEC28B4}" destId="{AAD883F6-3B56-483F-A3F7-2104D1FA614D}" srcOrd="0" destOrd="0" parTransId="{AF99A766-7C8E-4997-990A-DD804305DCA0}" sibTransId="{6A11D577-792A-4DED-BB18-01FBEA9BC092}"/>
    <dgm:cxn modelId="{B66AECE2-2411-4832-943D-2F9F87A9C58C}" type="presOf" srcId="{AAD883F6-3B56-483F-A3F7-2104D1FA614D}" destId="{E45F5030-30ED-402C-9995-34BF331A8992}" srcOrd="0" destOrd="0" presId="urn:microsoft.com/office/officeart/2018/5/layout/IconCircleLabelList"/>
    <dgm:cxn modelId="{8C37D0EF-7954-411C-ACE5-A714BE01C1C2}" type="presOf" srcId="{3025E9A6-0BF7-498D-AB19-BE1D8DEC28B4}" destId="{CB99F81D-DBFB-4435-BE5C-1681572E186B}" srcOrd="0" destOrd="0" presId="urn:microsoft.com/office/officeart/2018/5/layout/IconCircleLabelList"/>
    <dgm:cxn modelId="{17402258-9BF0-4C0A-B729-2E196D713CD3}" type="presParOf" srcId="{CB99F81D-DBFB-4435-BE5C-1681572E186B}" destId="{DBBD6D96-C77B-4127-95B6-7595A7C60995}" srcOrd="0" destOrd="0" presId="urn:microsoft.com/office/officeart/2018/5/layout/IconCircleLabelList"/>
    <dgm:cxn modelId="{9353A249-F985-4E2D-A9E3-F900A3E26742}" type="presParOf" srcId="{DBBD6D96-C77B-4127-95B6-7595A7C60995}" destId="{D60F698E-5AAE-4C2E-918E-1DA9DA842E9A}" srcOrd="0" destOrd="0" presId="urn:microsoft.com/office/officeart/2018/5/layout/IconCircleLabelList"/>
    <dgm:cxn modelId="{B035AC95-1838-4B41-98E2-C53F2152D005}" type="presParOf" srcId="{DBBD6D96-C77B-4127-95B6-7595A7C60995}" destId="{6AAD2F33-D8D4-43A9-AFF0-2632C185932E}" srcOrd="1" destOrd="0" presId="urn:microsoft.com/office/officeart/2018/5/layout/IconCircleLabelList"/>
    <dgm:cxn modelId="{E42EBE8F-E332-4575-AC27-9DDA28495410}" type="presParOf" srcId="{DBBD6D96-C77B-4127-95B6-7595A7C60995}" destId="{A4421FF8-75F5-449B-A362-84669677AB2E}" srcOrd="2" destOrd="0" presId="urn:microsoft.com/office/officeart/2018/5/layout/IconCircleLabelList"/>
    <dgm:cxn modelId="{8634F4E9-EA9A-4377-8C04-8DD85B3B9EAC}" type="presParOf" srcId="{DBBD6D96-C77B-4127-95B6-7595A7C60995}" destId="{E45F5030-30ED-402C-9995-34BF331A8992}" srcOrd="3" destOrd="0" presId="urn:microsoft.com/office/officeart/2018/5/layout/IconCircleLabelList"/>
    <dgm:cxn modelId="{339611D5-983B-43E9-ABF1-B339F1D98DBB}" type="presParOf" srcId="{CB99F81D-DBFB-4435-BE5C-1681572E186B}" destId="{27C9391D-130D-491A-B96B-D52E73AB53CC}" srcOrd="1" destOrd="0" presId="urn:microsoft.com/office/officeart/2018/5/layout/IconCircleLabelList"/>
    <dgm:cxn modelId="{32C2F7D9-D41D-4182-9260-D21A09623534}" type="presParOf" srcId="{CB99F81D-DBFB-4435-BE5C-1681572E186B}" destId="{923C0BC6-D4E3-44FB-8316-094E78E78D5C}" srcOrd="2" destOrd="0" presId="urn:microsoft.com/office/officeart/2018/5/layout/IconCircleLabelList"/>
    <dgm:cxn modelId="{ABA92FDA-0910-4B07-8AC5-A3CC98161C00}" type="presParOf" srcId="{923C0BC6-D4E3-44FB-8316-094E78E78D5C}" destId="{6F230D58-3AA7-476D-B110-0B63A467AFAB}" srcOrd="0" destOrd="0" presId="urn:microsoft.com/office/officeart/2018/5/layout/IconCircleLabelList"/>
    <dgm:cxn modelId="{6F2E656D-89BD-4C54-986F-F58AE97955AA}" type="presParOf" srcId="{923C0BC6-D4E3-44FB-8316-094E78E78D5C}" destId="{94095E36-86BF-4BB6-8FC5-66AFF1AA4DC4}" srcOrd="1" destOrd="0" presId="urn:microsoft.com/office/officeart/2018/5/layout/IconCircleLabelList"/>
    <dgm:cxn modelId="{AD7E71C7-4360-4235-9171-A9D3EDA0D693}" type="presParOf" srcId="{923C0BC6-D4E3-44FB-8316-094E78E78D5C}" destId="{FED77937-47C8-4821-ADAE-27A747B7ADFC}" srcOrd="2" destOrd="0" presId="urn:microsoft.com/office/officeart/2018/5/layout/IconCircleLabelList"/>
    <dgm:cxn modelId="{423120A7-61BF-4F52-86CD-62CB06DF1CC0}" type="presParOf" srcId="{923C0BC6-D4E3-44FB-8316-094E78E78D5C}" destId="{D0FF2B2D-1C3D-4AF2-996D-FECF8C1C2B9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16305-7717-4BF9-BD9E-3A00F487E978}">
      <dsp:nvSpPr>
        <dsp:cNvPr id="0" name=""/>
        <dsp:cNvSpPr/>
      </dsp:nvSpPr>
      <dsp:spPr>
        <a:xfrm>
          <a:off x="579120" y="974251"/>
          <a:ext cx="10424160" cy="947650"/>
        </a:xfrm>
        <a:prstGeom prst="rect">
          <a:avLst/>
        </a:prstGeom>
        <a:solidFill>
          <a:schemeClr val="tx2">
            <a:lumMod val="50000"/>
          </a:schemeClr>
        </a:solidFill>
        <a:ln>
          <a:solidFill>
            <a:schemeClr val="accent3">
              <a:lumMod val="60000"/>
              <a:lumOff val="40000"/>
            </a:schemeClr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IoT Devices: Connectivity and data sharing.</a:t>
          </a:r>
          <a:endParaRPr lang="en-US" sz="32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79120" y="974251"/>
        <a:ext cx="10424160" cy="947650"/>
      </dsp:txXfrm>
    </dsp:sp>
    <dsp:sp modelId="{6A7F2CAD-D5F0-4A4F-9441-344B2EE733EE}">
      <dsp:nvSpPr>
        <dsp:cNvPr id="0" name=""/>
        <dsp:cNvSpPr/>
      </dsp:nvSpPr>
      <dsp:spPr>
        <a:xfrm>
          <a:off x="579120" y="1921902"/>
          <a:ext cx="1389888" cy="231648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93577E2-6714-480A-B22E-316D0B57AD24}">
      <dsp:nvSpPr>
        <dsp:cNvPr id="0" name=""/>
        <dsp:cNvSpPr/>
      </dsp:nvSpPr>
      <dsp:spPr>
        <a:xfrm>
          <a:off x="2050084" y="1921902"/>
          <a:ext cx="1389888" cy="231648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A400638-9FB5-4619-8170-4DF4BABB55C3}">
      <dsp:nvSpPr>
        <dsp:cNvPr id="0" name=""/>
        <dsp:cNvSpPr/>
      </dsp:nvSpPr>
      <dsp:spPr>
        <a:xfrm>
          <a:off x="3521049" y="1921902"/>
          <a:ext cx="1389888" cy="231648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448BBF0-73BF-4E37-9E19-E063350AD7CB}">
      <dsp:nvSpPr>
        <dsp:cNvPr id="0" name=""/>
        <dsp:cNvSpPr/>
      </dsp:nvSpPr>
      <dsp:spPr>
        <a:xfrm>
          <a:off x="4992014" y="1921902"/>
          <a:ext cx="1389888" cy="231648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083AE70-C708-4CBD-B411-AEDDA3E48E99}">
      <dsp:nvSpPr>
        <dsp:cNvPr id="0" name=""/>
        <dsp:cNvSpPr/>
      </dsp:nvSpPr>
      <dsp:spPr>
        <a:xfrm>
          <a:off x="6462979" y="1921902"/>
          <a:ext cx="1389888" cy="231648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0754BE2-9A7D-496D-AB82-3C77EB2CAD57}">
      <dsp:nvSpPr>
        <dsp:cNvPr id="0" name=""/>
        <dsp:cNvSpPr/>
      </dsp:nvSpPr>
      <dsp:spPr>
        <a:xfrm>
          <a:off x="7933944" y="1921902"/>
          <a:ext cx="1389888" cy="231648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4F049F2-9759-429F-B810-3BD943CA0AB6}">
      <dsp:nvSpPr>
        <dsp:cNvPr id="0" name=""/>
        <dsp:cNvSpPr/>
      </dsp:nvSpPr>
      <dsp:spPr>
        <a:xfrm>
          <a:off x="9404908" y="1921902"/>
          <a:ext cx="1389888" cy="231648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23936CD-6B4F-4D5E-9499-8F9186DF3444}">
      <dsp:nvSpPr>
        <dsp:cNvPr id="0" name=""/>
        <dsp:cNvSpPr/>
      </dsp:nvSpPr>
      <dsp:spPr>
        <a:xfrm>
          <a:off x="579120" y="2267850"/>
          <a:ext cx="10424160" cy="947650"/>
        </a:xfrm>
        <a:prstGeom prst="rect">
          <a:avLst/>
        </a:prstGeom>
        <a:solidFill>
          <a:schemeClr val="tx2">
            <a:lumMod val="50000"/>
          </a:schemeClr>
        </a:solidFill>
        <a:ln>
          <a:solidFill>
            <a:schemeClr val="accent3">
              <a:lumMod val="60000"/>
              <a:lumOff val="40000"/>
            </a:schemeClr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Threats: Supply chain attacks, unauthorized access.</a:t>
          </a:r>
          <a:endParaRPr lang="en-US" sz="32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79120" y="2267850"/>
        <a:ext cx="10424160" cy="947650"/>
      </dsp:txXfrm>
    </dsp:sp>
    <dsp:sp modelId="{8A260AF0-906E-43DE-94A1-3DC04358152B}">
      <dsp:nvSpPr>
        <dsp:cNvPr id="0" name=""/>
        <dsp:cNvSpPr/>
      </dsp:nvSpPr>
      <dsp:spPr>
        <a:xfrm>
          <a:off x="579120" y="3215500"/>
          <a:ext cx="1389888" cy="231648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4E4B44B-9AC0-4C57-BDFA-4FE355B5400A}">
      <dsp:nvSpPr>
        <dsp:cNvPr id="0" name=""/>
        <dsp:cNvSpPr/>
      </dsp:nvSpPr>
      <dsp:spPr>
        <a:xfrm>
          <a:off x="2050084" y="3215500"/>
          <a:ext cx="1389888" cy="231648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E865AEB-017C-4F7C-811D-7991A294C9A4}">
      <dsp:nvSpPr>
        <dsp:cNvPr id="0" name=""/>
        <dsp:cNvSpPr/>
      </dsp:nvSpPr>
      <dsp:spPr>
        <a:xfrm>
          <a:off x="3521049" y="3215500"/>
          <a:ext cx="1389888" cy="231648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D498E7F-2BFE-4FB1-A237-66B3438BF7C7}">
      <dsp:nvSpPr>
        <dsp:cNvPr id="0" name=""/>
        <dsp:cNvSpPr/>
      </dsp:nvSpPr>
      <dsp:spPr>
        <a:xfrm>
          <a:off x="4992014" y="3215500"/>
          <a:ext cx="1389888" cy="231648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280D1D5-91A3-48F9-AA41-E3D9A346ECE6}">
      <dsp:nvSpPr>
        <dsp:cNvPr id="0" name=""/>
        <dsp:cNvSpPr/>
      </dsp:nvSpPr>
      <dsp:spPr>
        <a:xfrm>
          <a:off x="6462979" y="3215500"/>
          <a:ext cx="1389888" cy="231648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2A58A6F-FFC0-4C2A-AA0E-7E09E1C237BB}">
      <dsp:nvSpPr>
        <dsp:cNvPr id="0" name=""/>
        <dsp:cNvSpPr/>
      </dsp:nvSpPr>
      <dsp:spPr>
        <a:xfrm>
          <a:off x="7933944" y="3215500"/>
          <a:ext cx="1389888" cy="231648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6283C2E-A042-49A9-BD3E-CE91D274D184}">
      <dsp:nvSpPr>
        <dsp:cNvPr id="0" name=""/>
        <dsp:cNvSpPr/>
      </dsp:nvSpPr>
      <dsp:spPr>
        <a:xfrm>
          <a:off x="9404908" y="3215500"/>
          <a:ext cx="1389888" cy="231648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98C70A5-3DAB-47F5-A964-3BC43744ABEB}">
      <dsp:nvSpPr>
        <dsp:cNvPr id="0" name=""/>
        <dsp:cNvSpPr/>
      </dsp:nvSpPr>
      <dsp:spPr>
        <a:xfrm>
          <a:off x="579120" y="3561448"/>
          <a:ext cx="10424160" cy="947650"/>
        </a:xfrm>
        <a:prstGeom prst="rect">
          <a:avLst/>
        </a:prstGeom>
        <a:solidFill>
          <a:schemeClr val="tx2">
            <a:lumMod val="50000"/>
          </a:schemeClr>
        </a:solidFill>
        <a:ln w="9525" cap="flat" cmpd="sng" algn="ctr">
          <a:solidFill>
            <a:schemeClr val="accent3">
              <a:lumMod val="60000"/>
              <a:lumOff val="40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Solutions: Regular updates, strong passwords, encryption. </a:t>
          </a:r>
          <a:endParaRPr lang="en-US" sz="32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79120" y="3561448"/>
        <a:ext cx="10424160" cy="947650"/>
      </dsp:txXfrm>
    </dsp:sp>
    <dsp:sp modelId="{9AAE54F9-2ADD-487D-8F2E-71D8E3018D46}">
      <dsp:nvSpPr>
        <dsp:cNvPr id="0" name=""/>
        <dsp:cNvSpPr/>
      </dsp:nvSpPr>
      <dsp:spPr>
        <a:xfrm>
          <a:off x="579120" y="4509099"/>
          <a:ext cx="1389888" cy="231648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442595D-4B78-4AFD-B8D5-BAE270C33663}">
      <dsp:nvSpPr>
        <dsp:cNvPr id="0" name=""/>
        <dsp:cNvSpPr/>
      </dsp:nvSpPr>
      <dsp:spPr>
        <a:xfrm>
          <a:off x="2050084" y="4509099"/>
          <a:ext cx="1389888" cy="231648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BE58DBF-8D15-4D22-A7DF-04F92EB85C48}">
      <dsp:nvSpPr>
        <dsp:cNvPr id="0" name=""/>
        <dsp:cNvSpPr/>
      </dsp:nvSpPr>
      <dsp:spPr>
        <a:xfrm>
          <a:off x="3521049" y="4509099"/>
          <a:ext cx="1389888" cy="231648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FAC6D9E-A0F0-45C6-8660-B16EDF599C33}">
      <dsp:nvSpPr>
        <dsp:cNvPr id="0" name=""/>
        <dsp:cNvSpPr/>
      </dsp:nvSpPr>
      <dsp:spPr>
        <a:xfrm>
          <a:off x="4992014" y="4509099"/>
          <a:ext cx="1389888" cy="231648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8C123F9-6FC5-483E-B068-DD14A34127C4}">
      <dsp:nvSpPr>
        <dsp:cNvPr id="0" name=""/>
        <dsp:cNvSpPr/>
      </dsp:nvSpPr>
      <dsp:spPr>
        <a:xfrm>
          <a:off x="6462979" y="4509099"/>
          <a:ext cx="1389888" cy="231648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92BDA30-C22A-463F-AC6C-4C1DF2AE68B8}">
      <dsp:nvSpPr>
        <dsp:cNvPr id="0" name=""/>
        <dsp:cNvSpPr/>
      </dsp:nvSpPr>
      <dsp:spPr>
        <a:xfrm>
          <a:off x="7933944" y="4509099"/>
          <a:ext cx="1389888" cy="231648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67364E5-260B-4447-9BCB-D92038B19F68}">
      <dsp:nvSpPr>
        <dsp:cNvPr id="0" name=""/>
        <dsp:cNvSpPr/>
      </dsp:nvSpPr>
      <dsp:spPr>
        <a:xfrm>
          <a:off x="9404908" y="4509099"/>
          <a:ext cx="1389888" cy="231648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2B712E-297F-44A6-8489-D97126D63C3B}">
      <dsp:nvSpPr>
        <dsp:cNvPr id="0" name=""/>
        <dsp:cNvSpPr/>
      </dsp:nvSpPr>
      <dsp:spPr>
        <a:xfrm>
          <a:off x="0" y="1301349"/>
          <a:ext cx="3729037" cy="2367938"/>
        </a:xfrm>
        <a:prstGeom prst="roundRect">
          <a:avLst>
            <a:gd name="adj" fmla="val 10000"/>
          </a:avLst>
        </a:prstGeom>
        <a:solidFill>
          <a:schemeClr val="tx2">
            <a:lumMod val="50000"/>
          </a:schemeClr>
        </a:solidFill>
        <a:ln>
          <a:solidFill>
            <a:schemeClr val="bg1">
              <a:lumMod val="9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C731D5-04AC-4B63-8B72-4C01F64FF052}">
      <dsp:nvSpPr>
        <dsp:cNvPr id="0" name=""/>
        <dsp:cNvSpPr/>
      </dsp:nvSpPr>
      <dsp:spPr>
        <a:xfrm>
          <a:off x="414337" y="1694969"/>
          <a:ext cx="3729037" cy="23679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35734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3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Supply Chain Attacks</a:t>
          </a:r>
          <a:r>
            <a:rPr lang="en-US" sz="323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 Virus spreads through networks.</a:t>
          </a:r>
        </a:p>
      </dsp:txBody>
      <dsp:txXfrm>
        <a:off x="483692" y="1764324"/>
        <a:ext cx="3590327" cy="2229228"/>
      </dsp:txXfrm>
    </dsp:sp>
    <dsp:sp modelId="{4C84B894-7724-43AD-AD72-EB611FB8B2CE}">
      <dsp:nvSpPr>
        <dsp:cNvPr id="0" name=""/>
        <dsp:cNvSpPr/>
      </dsp:nvSpPr>
      <dsp:spPr>
        <a:xfrm>
          <a:off x="4557712" y="1301349"/>
          <a:ext cx="3729037" cy="2367938"/>
        </a:xfrm>
        <a:prstGeom prst="roundRect">
          <a:avLst>
            <a:gd name="adj" fmla="val 10000"/>
          </a:avLst>
        </a:prstGeom>
        <a:solidFill>
          <a:schemeClr val="tx2">
            <a:lumMod val="50000"/>
          </a:schemeClr>
        </a:solidFill>
        <a:ln>
          <a:solidFill>
            <a:schemeClr val="bg1">
              <a:lumMod val="9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246B91-BD82-4207-A57C-15DD67314ACF}">
      <dsp:nvSpPr>
        <dsp:cNvPr id="0" name=""/>
        <dsp:cNvSpPr/>
      </dsp:nvSpPr>
      <dsp:spPr>
        <a:xfrm>
          <a:off x="4972050" y="1694969"/>
          <a:ext cx="3729037" cy="23679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35734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3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Unauthorized Access</a:t>
          </a:r>
          <a:r>
            <a:rPr lang="en-US" sz="323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 Data theft or manipulation.</a:t>
          </a:r>
        </a:p>
      </dsp:txBody>
      <dsp:txXfrm>
        <a:off x="5041405" y="1764324"/>
        <a:ext cx="3590327" cy="2229228"/>
      </dsp:txXfrm>
    </dsp:sp>
    <dsp:sp modelId="{4AD3B947-E9E5-4FE7-B6C5-F897F9F6ED05}">
      <dsp:nvSpPr>
        <dsp:cNvPr id="0" name=""/>
        <dsp:cNvSpPr/>
      </dsp:nvSpPr>
      <dsp:spPr>
        <a:xfrm>
          <a:off x="9115425" y="1301349"/>
          <a:ext cx="3729037" cy="2367938"/>
        </a:xfrm>
        <a:prstGeom prst="roundRect">
          <a:avLst>
            <a:gd name="adj" fmla="val 10000"/>
          </a:avLst>
        </a:prstGeom>
        <a:solidFill>
          <a:schemeClr val="tx2">
            <a:lumMod val="50000"/>
          </a:schemeClr>
        </a:solidFill>
        <a:ln>
          <a:solidFill>
            <a:schemeClr val="bg1">
              <a:lumMod val="9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6AB772-E415-4435-859A-1A5AD9890F6E}">
      <dsp:nvSpPr>
        <dsp:cNvPr id="0" name=""/>
        <dsp:cNvSpPr/>
      </dsp:nvSpPr>
      <dsp:spPr>
        <a:xfrm>
          <a:off x="9529762" y="1694969"/>
          <a:ext cx="3729037" cy="23679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35734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3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Mitigation strategies</a:t>
          </a:r>
          <a:r>
            <a:rPr lang="en-US" sz="323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 Software updates, encryption.</a:t>
          </a:r>
        </a:p>
      </dsp:txBody>
      <dsp:txXfrm>
        <a:off x="9599117" y="1764324"/>
        <a:ext cx="3590327" cy="22292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D7D68B-7A3F-45CD-ACD0-20BF79B3D3CE}">
      <dsp:nvSpPr>
        <dsp:cNvPr id="0" name=""/>
        <dsp:cNvSpPr/>
      </dsp:nvSpPr>
      <dsp:spPr>
        <a:xfrm>
          <a:off x="1371598" y="152399"/>
          <a:ext cx="1062892" cy="11255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A267C1-B5FA-4809-B283-2535CF54EA10}">
      <dsp:nvSpPr>
        <dsp:cNvPr id="0" name=""/>
        <dsp:cNvSpPr/>
      </dsp:nvSpPr>
      <dsp:spPr>
        <a:xfrm>
          <a:off x="0" y="2228846"/>
          <a:ext cx="3986428" cy="12000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Dynamic threats demand innovative solutions.</a:t>
          </a:r>
        </a:p>
      </dsp:txBody>
      <dsp:txXfrm>
        <a:off x="0" y="2228846"/>
        <a:ext cx="3986428" cy="1200079"/>
      </dsp:txXfrm>
    </dsp:sp>
    <dsp:sp modelId="{F7B2D234-4B3C-46B5-A7AB-A4D2CAD82D43}">
      <dsp:nvSpPr>
        <dsp:cNvPr id="0" name=""/>
        <dsp:cNvSpPr/>
      </dsp:nvSpPr>
      <dsp:spPr>
        <a:xfrm>
          <a:off x="5105397" y="152397"/>
          <a:ext cx="1304563" cy="9776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7F3C88-B9CE-4025-A2BF-CB45D63491D3}">
      <dsp:nvSpPr>
        <dsp:cNvPr id="0" name=""/>
        <dsp:cNvSpPr/>
      </dsp:nvSpPr>
      <dsp:spPr>
        <a:xfrm>
          <a:off x="4267634" y="1965768"/>
          <a:ext cx="3333020" cy="12000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Individuals and critical infrastructures as targets.</a:t>
          </a:r>
        </a:p>
      </dsp:txBody>
      <dsp:txXfrm>
        <a:off x="4267634" y="1965768"/>
        <a:ext cx="3333020" cy="1200079"/>
      </dsp:txXfrm>
    </dsp:sp>
    <dsp:sp modelId="{38AED450-56FC-4DB0-A504-8361075B4ED4}">
      <dsp:nvSpPr>
        <dsp:cNvPr id="0" name=""/>
        <dsp:cNvSpPr/>
      </dsp:nvSpPr>
      <dsp:spPr>
        <a:xfrm>
          <a:off x="9078214" y="228598"/>
          <a:ext cx="1062885" cy="8606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9FFEDF-5787-41CF-8BE5-098844EEDE57}">
      <dsp:nvSpPr>
        <dsp:cNvPr id="0" name=""/>
        <dsp:cNvSpPr/>
      </dsp:nvSpPr>
      <dsp:spPr>
        <a:xfrm>
          <a:off x="7881861" y="2171702"/>
          <a:ext cx="3700538" cy="12000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Shift to proactive security measures.</a:t>
          </a:r>
        </a:p>
      </dsp:txBody>
      <dsp:txXfrm>
        <a:off x="7881861" y="2171702"/>
        <a:ext cx="3700538" cy="12000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B86ACC-0A3A-4F41-9DD1-FEEEAF40443F}">
      <dsp:nvSpPr>
        <dsp:cNvPr id="0" name=""/>
        <dsp:cNvSpPr/>
      </dsp:nvSpPr>
      <dsp:spPr>
        <a:xfrm>
          <a:off x="0" y="5503"/>
          <a:ext cx="9601199" cy="1172248"/>
        </a:xfrm>
        <a:prstGeom prst="roundRect">
          <a:avLst>
            <a:gd name="adj" fmla="val 10000"/>
          </a:avLst>
        </a:prstGeom>
        <a:solidFill>
          <a:schemeClr val="tx2">
            <a:lumMod val="50000"/>
          </a:schemeClr>
        </a:solidFill>
        <a:ln>
          <a:solidFill>
            <a:schemeClr val="bg1">
              <a:lumMod val="9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EFA5E17-D165-42C5-8BFC-4429E1CAC6D4}">
      <dsp:nvSpPr>
        <dsp:cNvPr id="0" name=""/>
        <dsp:cNvSpPr/>
      </dsp:nvSpPr>
      <dsp:spPr>
        <a:xfrm>
          <a:off x="354605" y="269259"/>
          <a:ext cx="644736" cy="6447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F6ADD59-D021-4A11-B982-7927898817BA}">
      <dsp:nvSpPr>
        <dsp:cNvPr id="0" name=""/>
        <dsp:cNvSpPr/>
      </dsp:nvSpPr>
      <dsp:spPr>
        <a:xfrm>
          <a:off x="1353947" y="5503"/>
          <a:ext cx="8247251" cy="1172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63" tIns="124063" rIns="124063" bIns="124063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AI/ML.</a:t>
          </a:r>
          <a:endParaRPr lang="en-US" sz="3200" b="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353947" y="5503"/>
        <a:ext cx="8247251" cy="1172248"/>
      </dsp:txXfrm>
    </dsp:sp>
    <dsp:sp modelId="{2A494263-558B-420E-9BD1-71206FD61FE9}">
      <dsp:nvSpPr>
        <dsp:cNvPr id="0" name=""/>
        <dsp:cNvSpPr/>
      </dsp:nvSpPr>
      <dsp:spPr>
        <a:xfrm>
          <a:off x="0" y="1470814"/>
          <a:ext cx="9601199" cy="1172248"/>
        </a:xfrm>
        <a:prstGeom prst="roundRect">
          <a:avLst>
            <a:gd name="adj" fmla="val 10000"/>
          </a:avLst>
        </a:prstGeom>
        <a:solidFill>
          <a:schemeClr val="tx2">
            <a:lumMod val="50000"/>
          </a:schemeClr>
        </a:solidFill>
        <a:ln>
          <a:solidFill>
            <a:schemeClr val="bg1">
              <a:lumMod val="9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60B5A33-4343-4791-B313-1B4B55478A45}">
      <dsp:nvSpPr>
        <dsp:cNvPr id="0" name=""/>
        <dsp:cNvSpPr/>
      </dsp:nvSpPr>
      <dsp:spPr>
        <a:xfrm>
          <a:off x="354605" y="1734570"/>
          <a:ext cx="644736" cy="6447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36344D-70A5-4926-B21A-CFF138F80FB4}">
      <dsp:nvSpPr>
        <dsp:cNvPr id="0" name=""/>
        <dsp:cNvSpPr/>
      </dsp:nvSpPr>
      <dsp:spPr>
        <a:xfrm>
          <a:off x="1353947" y="1470814"/>
          <a:ext cx="8247251" cy="1172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63" tIns="124063" rIns="124063" bIns="124063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i="0" kern="1200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Rapid detection.</a:t>
          </a:r>
          <a:endParaRPr lang="en-US" sz="3200" b="1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353947" y="1470814"/>
        <a:ext cx="8247251" cy="1172248"/>
      </dsp:txXfrm>
    </dsp:sp>
    <dsp:sp modelId="{12BC6F3A-FE7B-4ED8-A7E8-5DFCF6291CA5}">
      <dsp:nvSpPr>
        <dsp:cNvPr id="0" name=""/>
        <dsp:cNvSpPr/>
      </dsp:nvSpPr>
      <dsp:spPr>
        <a:xfrm>
          <a:off x="0" y="2936125"/>
          <a:ext cx="9601199" cy="1172248"/>
        </a:xfrm>
        <a:prstGeom prst="roundRect">
          <a:avLst>
            <a:gd name="adj" fmla="val 10000"/>
          </a:avLst>
        </a:prstGeom>
        <a:solidFill>
          <a:schemeClr val="tx2">
            <a:lumMod val="50000"/>
          </a:schemeClr>
        </a:solidFill>
        <a:ln>
          <a:solidFill>
            <a:schemeClr val="bg1">
              <a:lumMod val="9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9B48A80-16DD-4E74-A779-5B1846154231}">
      <dsp:nvSpPr>
        <dsp:cNvPr id="0" name=""/>
        <dsp:cNvSpPr/>
      </dsp:nvSpPr>
      <dsp:spPr>
        <a:xfrm>
          <a:off x="354605" y="3199881"/>
          <a:ext cx="644736" cy="6447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742ADC8-733C-403A-9306-D533A1C8DDC1}">
      <dsp:nvSpPr>
        <dsp:cNvPr id="0" name=""/>
        <dsp:cNvSpPr/>
      </dsp:nvSpPr>
      <dsp:spPr>
        <a:xfrm>
          <a:off x="1353947" y="2936125"/>
          <a:ext cx="8247251" cy="1172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63" tIns="124063" rIns="124063" bIns="124063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i="0" kern="1200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Predict vulnerabilities.</a:t>
          </a:r>
          <a:endParaRPr lang="en-US" sz="3200" b="1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353947" y="2936125"/>
        <a:ext cx="8247251" cy="1172248"/>
      </dsp:txXfrm>
    </dsp:sp>
    <dsp:sp modelId="{168ED69C-685B-4042-8915-274832EB0FE5}">
      <dsp:nvSpPr>
        <dsp:cNvPr id="0" name=""/>
        <dsp:cNvSpPr/>
      </dsp:nvSpPr>
      <dsp:spPr>
        <a:xfrm>
          <a:off x="0" y="4401436"/>
          <a:ext cx="9601199" cy="1172248"/>
        </a:xfrm>
        <a:prstGeom prst="roundRect">
          <a:avLst>
            <a:gd name="adj" fmla="val 10000"/>
          </a:avLst>
        </a:prstGeom>
        <a:solidFill>
          <a:schemeClr val="tx2">
            <a:lumMod val="50000"/>
          </a:schemeClr>
        </a:solidFill>
        <a:ln>
          <a:solidFill>
            <a:schemeClr val="bg1">
              <a:lumMod val="9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E5C4BE0-4444-4A5F-802A-72DC573B4C3C}">
      <dsp:nvSpPr>
        <dsp:cNvPr id="0" name=""/>
        <dsp:cNvSpPr/>
      </dsp:nvSpPr>
      <dsp:spPr>
        <a:xfrm>
          <a:off x="354605" y="4665192"/>
          <a:ext cx="644736" cy="6447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54A23B-0189-4979-9AC7-4BE9A6F0411D}">
      <dsp:nvSpPr>
        <dsp:cNvPr id="0" name=""/>
        <dsp:cNvSpPr/>
      </dsp:nvSpPr>
      <dsp:spPr>
        <a:xfrm>
          <a:off x="1353947" y="4401436"/>
          <a:ext cx="8247251" cy="1172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63" tIns="124063" rIns="124063" bIns="124063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i="0" kern="1200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Automate responses.</a:t>
          </a:r>
          <a:endParaRPr lang="en-US" sz="3200" b="1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353947" y="4401436"/>
        <a:ext cx="8247251" cy="1172248"/>
      </dsp:txXfrm>
    </dsp:sp>
    <dsp:sp modelId="{86D789B6-8CC7-4234-954B-A550F4726F22}">
      <dsp:nvSpPr>
        <dsp:cNvPr id="0" name=""/>
        <dsp:cNvSpPr/>
      </dsp:nvSpPr>
      <dsp:spPr>
        <a:xfrm>
          <a:off x="0" y="5866747"/>
          <a:ext cx="9601199" cy="1172248"/>
        </a:xfrm>
        <a:prstGeom prst="roundRect">
          <a:avLst>
            <a:gd name="adj" fmla="val 10000"/>
          </a:avLst>
        </a:prstGeom>
        <a:solidFill>
          <a:schemeClr val="tx2">
            <a:lumMod val="50000"/>
          </a:schemeClr>
        </a:solidFill>
        <a:ln>
          <a:solidFill>
            <a:schemeClr val="bg1">
              <a:lumMod val="9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459EA1E-4B5D-4F46-BF5E-083CEDEAB180}">
      <dsp:nvSpPr>
        <dsp:cNvPr id="0" name=""/>
        <dsp:cNvSpPr/>
      </dsp:nvSpPr>
      <dsp:spPr>
        <a:xfrm>
          <a:off x="354605" y="6130503"/>
          <a:ext cx="644736" cy="64473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33F2031-17E2-49CD-86E3-1911AFED65B5}">
      <dsp:nvSpPr>
        <dsp:cNvPr id="0" name=""/>
        <dsp:cNvSpPr/>
      </dsp:nvSpPr>
      <dsp:spPr>
        <a:xfrm>
          <a:off x="1353947" y="5866747"/>
          <a:ext cx="8247251" cy="1172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63" tIns="124063" rIns="124063" bIns="124063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i="0" kern="1200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Big Data Algorithms</a:t>
          </a:r>
          <a:r>
            <a:rPr lang="en-US" sz="3200" b="0" i="0" kern="1200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. </a:t>
          </a:r>
          <a:endParaRPr lang="en-US" sz="32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353947" y="5866747"/>
        <a:ext cx="8247251" cy="11722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0F698E-5AAE-4C2E-918E-1DA9DA842E9A}">
      <dsp:nvSpPr>
        <dsp:cNvPr id="0" name=""/>
        <dsp:cNvSpPr/>
      </dsp:nvSpPr>
      <dsp:spPr>
        <a:xfrm>
          <a:off x="1693850" y="46761"/>
          <a:ext cx="2161687" cy="216168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AD2F33-D8D4-43A9-AFF0-2632C185932E}">
      <dsp:nvSpPr>
        <dsp:cNvPr id="0" name=""/>
        <dsp:cNvSpPr/>
      </dsp:nvSpPr>
      <dsp:spPr>
        <a:xfrm>
          <a:off x="2154538" y="507448"/>
          <a:ext cx="1240312" cy="12403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5F5030-30ED-402C-9995-34BF331A8992}">
      <dsp:nvSpPr>
        <dsp:cNvPr id="0" name=""/>
        <dsp:cNvSpPr/>
      </dsp:nvSpPr>
      <dsp:spPr>
        <a:xfrm>
          <a:off x="425241" y="2881761"/>
          <a:ext cx="4698906" cy="1422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b="0" i="0" kern="1200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Overcoming risks from quantum computing.</a:t>
          </a:r>
          <a:endParaRPr lang="en-US" sz="32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25241" y="2881761"/>
        <a:ext cx="4698906" cy="1422815"/>
      </dsp:txXfrm>
    </dsp:sp>
    <dsp:sp modelId="{6F230D58-3AA7-476D-B110-0B63A467AFAB}">
      <dsp:nvSpPr>
        <dsp:cNvPr id="0" name=""/>
        <dsp:cNvSpPr/>
      </dsp:nvSpPr>
      <dsp:spPr>
        <a:xfrm>
          <a:off x="6836487" y="46761"/>
          <a:ext cx="2161687" cy="216168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095E36-86BF-4BB6-8FC5-66AFF1AA4DC4}">
      <dsp:nvSpPr>
        <dsp:cNvPr id="0" name=""/>
        <dsp:cNvSpPr/>
      </dsp:nvSpPr>
      <dsp:spPr>
        <a:xfrm>
          <a:off x="7297174" y="507448"/>
          <a:ext cx="1240312" cy="12403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FF2B2D-1C3D-4AF2-996D-FECF8C1C2B9B}">
      <dsp:nvSpPr>
        <dsp:cNvPr id="0" name=""/>
        <dsp:cNvSpPr/>
      </dsp:nvSpPr>
      <dsp:spPr>
        <a:xfrm>
          <a:off x="5744303" y="2881761"/>
          <a:ext cx="4346055" cy="1422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b="0" i="0" kern="1200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Future-proofing critical communications. </a:t>
          </a:r>
          <a:endParaRPr lang="en-US" sz="32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744303" y="2881761"/>
        <a:ext cx="4346055" cy="14228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C0885F-94C5-42C3-A351-50EAC56C867E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C1609A-D1DD-4CED-96FC-6A3984DC2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1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1609A-D1DD-4CED-96FC-6A3984DC28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284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B244C-A6B3-C6C8-C059-5E14C8B8D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E95C60-B2F5-0B1E-F244-E36E2950A8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F55A55-972F-6571-A5C9-C8686EBC86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FB2AFD-E8AE-C85E-CE35-07FE61EABE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1609A-D1DD-4CED-96FC-6A3984DC282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98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421F0-609A-DAD8-7C57-83205E1B3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B5BCCF-0555-CFFB-7785-08129D95CE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0C63C0-B3BD-7FDF-BD53-8C5086E0A3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8A91B-2FE9-5247-FD09-38F63E9CD2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1609A-D1DD-4CED-96FC-6A3984DC282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43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7E469-9BA4-A810-56BC-FAB5E1DD9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5CB454-2289-92A0-BD29-B6FD6FC008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4D403E-BCEB-53CE-68AF-3ADEE92DB1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68C94-4C2C-B5FE-BF16-3EE321AB19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1609A-D1DD-4CED-96FC-6A3984DC282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0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1887A-A110-4979-E856-FA4525234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7940A5-807A-D8D0-5487-93D7E1CACB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70C894-6ECB-A769-773C-3C87291E82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1FF2B-02B6-E84B-0B40-FCB73BC2B8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1609A-D1DD-4CED-96FC-6A3984DC282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928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9B22C-F9C9-9B26-7241-1ED228E6F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A02966-1271-1673-67BC-340172DFD0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FD131-9625-E274-3CA2-C26FE629A4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7F3B9-11B2-1CAA-6DC7-CA6CB4DA37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1609A-D1DD-4CED-96FC-6A3984DC282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139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487B0-1AE8-3360-EC27-828CC43CA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4BD58D-E5AC-45A3-7EB8-FB6A437A3A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3F23CA-4635-FEFD-1233-1F2857E64D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DF1B07-0923-3FE2-3C08-A508757762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1609A-D1DD-4CED-96FC-6A3984DC282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371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25EC5-4DD9-E398-8FFE-EC44594DF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DA3210-309A-F39B-00F1-23EC6EAACC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06EE15-0608-DAC3-BD1F-AFFCE6165F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91FA7-1CD5-AF16-6306-38BA34B8A9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1609A-D1DD-4CED-96FC-6A3984DC282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329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5FC8E-8883-DB75-B82F-2FC4571E6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AAEC1D-A695-D536-A81E-D7A31F503D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66B4F9-56C7-205B-2485-DE527D07B7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95386-B769-2765-AFDF-64054208FC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1609A-D1DD-4CED-96FC-6A3984DC282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52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4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jpe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3F8F9-6F84-2FE0-BC5C-7C8459EBE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178F8E6-55B7-364F-7C63-E6EB47E91ED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B9F3ED5-BF05-972F-D66D-0818CAFE9C84}"/>
              </a:ext>
            </a:extLst>
          </p:cNvPr>
          <p:cNvSpPr txBox="1"/>
          <p:nvPr/>
        </p:nvSpPr>
        <p:spPr>
          <a:xfrm>
            <a:off x="179489" y="3362362"/>
            <a:ext cx="17754600" cy="1962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300"/>
              </a:lnSpc>
            </a:pPr>
            <a:r>
              <a:rPr lang="en-US" sz="14166" b="1" dirty="0">
                <a:solidFill>
                  <a:srgbClr val="FFFFFF"/>
                </a:solidFill>
                <a:latin typeface="Times New Roman" panose="02020603050405020304" pitchFamily="18" charset="0"/>
                <a:ea typeface="Anton"/>
                <a:cs typeface="Times New Roman" panose="02020603050405020304" pitchFamily="18" charset="0"/>
                <a:sym typeface="Anton"/>
              </a:rPr>
              <a:t>Hacking The Future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D4E3C534-BBA6-9EE9-4AEA-6BF47DF1C913}"/>
              </a:ext>
            </a:extLst>
          </p:cNvPr>
          <p:cNvSpPr txBox="1"/>
          <p:nvPr/>
        </p:nvSpPr>
        <p:spPr>
          <a:xfrm>
            <a:off x="10509443" y="491466"/>
            <a:ext cx="716120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7"/>
              </a:lnSpc>
              <a:spcBef>
                <a:spcPct val="0"/>
              </a:spcBef>
            </a:pPr>
            <a:endParaRPr lang="en-US" sz="1339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1D9E9522-313A-2607-A30B-3D4C14484B02}"/>
              </a:ext>
            </a:extLst>
          </p:cNvPr>
          <p:cNvSpPr txBox="1"/>
          <p:nvPr/>
        </p:nvSpPr>
        <p:spPr>
          <a:xfrm>
            <a:off x="12166565" y="491466"/>
            <a:ext cx="1478120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7"/>
              </a:lnSpc>
              <a:spcBef>
                <a:spcPct val="0"/>
              </a:spcBef>
            </a:pPr>
            <a:endParaRPr lang="en-US" sz="1339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F1A5027E-2599-56F7-20CC-4C9C3B4AA312}"/>
              </a:ext>
            </a:extLst>
          </p:cNvPr>
          <p:cNvSpPr txBox="1"/>
          <p:nvPr/>
        </p:nvSpPr>
        <p:spPr>
          <a:xfrm>
            <a:off x="13978060" y="491466"/>
            <a:ext cx="1478120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7"/>
              </a:lnSpc>
              <a:spcBef>
                <a:spcPct val="0"/>
              </a:spcBef>
            </a:pPr>
            <a:endParaRPr lang="en-US" sz="1339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0EE1D358-B06A-D6C0-EABE-B699664A3E34}"/>
              </a:ext>
            </a:extLst>
          </p:cNvPr>
          <p:cNvSpPr txBox="1"/>
          <p:nvPr/>
        </p:nvSpPr>
        <p:spPr>
          <a:xfrm>
            <a:off x="16047751" y="491466"/>
            <a:ext cx="1478120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7"/>
              </a:lnSpc>
              <a:spcBef>
                <a:spcPct val="0"/>
              </a:spcBef>
            </a:pPr>
            <a:endParaRPr lang="en-US" sz="1339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E29E6E3F-BCE8-0AD4-9089-6186939F2E50}"/>
              </a:ext>
            </a:extLst>
          </p:cNvPr>
          <p:cNvGrpSpPr/>
          <p:nvPr/>
        </p:nvGrpSpPr>
        <p:grpSpPr>
          <a:xfrm>
            <a:off x="0" y="9691304"/>
            <a:ext cx="669721" cy="595696"/>
            <a:chOff x="0" y="0"/>
            <a:chExt cx="176387" cy="156891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794EE072-D7D0-542D-B15E-5BFFA5C8A6B8}"/>
                </a:ext>
              </a:extLst>
            </p:cNvPr>
            <p:cNvSpPr/>
            <p:nvPr/>
          </p:nvSpPr>
          <p:spPr>
            <a:xfrm>
              <a:off x="0" y="0"/>
              <a:ext cx="176387" cy="156891"/>
            </a:xfrm>
            <a:custGeom>
              <a:avLst/>
              <a:gdLst/>
              <a:ahLst/>
              <a:cxnLst/>
              <a:rect l="l" t="t" r="r" b="b"/>
              <a:pathLst>
                <a:path w="176387" h="156891">
                  <a:moveTo>
                    <a:pt x="0" y="0"/>
                  </a:moveTo>
                  <a:lnTo>
                    <a:pt x="176387" y="0"/>
                  </a:lnTo>
                  <a:lnTo>
                    <a:pt x="176387" y="156891"/>
                  </a:lnTo>
                  <a:lnTo>
                    <a:pt x="0" y="156891"/>
                  </a:lnTo>
                  <a:close/>
                </a:path>
              </a:pathLst>
            </a:custGeom>
            <a:gradFill rotWithShape="1">
              <a:gsLst>
                <a:gs pos="0">
                  <a:srgbClr val="092846">
                    <a:alpha val="34000"/>
                  </a:srgbClr>
                </a:gs>
                <a:gs pos="100000">
                  <a:srgbClr val="E9E9EA">
                    <a:alpha val="34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16E066C8-CD3B-E80B-4030-FE1CAF331D94}"/>
                </a:ext>
              </a:extLst>
            </p:cNvPr>
            <p:cNvSpPr txBox="1"/>
            <p:nvPr/>
          </p:nvSpPr>
          <p:spPr>
            <a:xfrm>
              <a:off x="0" y="9525"/>
              <a:ext cx="176387" cy="147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7"/>
                </a:lnSpc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2A81E153-34F7-2D7B-1BBA-B4D1527C8E7A}"/>
              </a:ext>
            </a:extLst>
          </p:cNvPr>
          <p:cNvGrpSpPr/>
          <p:nvPr/>
        </p:nvGrpSpPr>
        <p:grpSpPr>
          <a:xfrm>
            <a:off x="17618279" y="9691304"/>
            <a:ext cx="669721" cy="595696"/>
            <a:chOff x="0" y="0"/>
            <a:chExt cx="176387" cy="156891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E1526524-1F78-7A48-5AB1-ADBB23D151AB}"/>
                </a:ext>
              </a:extLst>
            </p:cNvPr>
            <p:cNvSpPr/>
            <p:nvPr/>
          </p:nvSpPr>
          <p:spPr>
            <a:xfrm>
              <a:off x="0" y="0"/>
              <a:ext cx="176387" cy="156891"/>
            </a:xfrm>
            <a:custGeom>
              <a:avLst/>
              <a:gdLst/>
              <a:ahLst/>
              <a:cxnLst/>
              <a:rect l="l" t="t" r="r" b="b"/>
              <a:pathLst>
                <a:path w="176387" h="156891">
                  <a:moveTo>
                    <a:pt x="0" y="0"/>
                  </a:moveTo>
                  <a:lnTo>
                    <a:pt x="176387" y="0"/>
                  </a:lnTo>
                  <a:lnTo>
                    <a:pt x="176387" y="156891"/>
                  </a:lnTo>
                  <a:lnTo>
                    <a:pt x="0" y="156891"/>
                  </a:lnTo>
                  <a:close/>
                </a:path>
              </a:pathLst>
            </a:custGeom>
            <a:gradFill rotWithShape="1">
              <a:gsLst>
                <a:gs pos="0">
                  <a:srgbClr val="092846">
                    <a:alpha val="34000"/>
                  </a:srgbClr>
                </a:gs>
                <a:gs pos="100000">
                  <a:srgbClr val="E9E9EA">
                    <a:alpha val="34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A978F25A-7D86-B436-CF1E-876C0ADA57EE}"/>
                </a:ext>
              </a:extLst>
            </p:cNvPr>
            <p:cNvSpPr txBox="1"/>
            <p:nvPr/>
          </p:nvSpPr>
          <p:spPr>
            <a:xfrm>
              <a:off x="0" y="9525"/>
              <a:ext cx="176387" cy="147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7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440AEA4-7C84-543A-9999-4094130DA922}"/>
              </a:ext>
            </a:extLst>
          </p:cNvPr>
          <p:cNvSpPr txBox="1"/>
          <p:nvPr/>
        </p:nvSpPr>
        <p:spPr>
          <a:xfrm>
            <a:off x="4648200" y="6591300"/>
            <a:ext cx="932986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PREPARED BY</a:t>
            </a:r>
          </a:p>
          <a:p>
            <a:pPr algn="ctr"/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Ahmed Eldesouki  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230100444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Fady Mahros          : 230103236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Marwan Hossam    : 230104805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Omar Ahmed          : 230104579 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Mobarak Yehia       : 230104617 </a:t>
            </a:r>
          </a:p>
        </p:txBody>
      </p:sp>
    </p:spTree>
    <p:extLst>
      <p:ext uri="{BB962C8B-B14F-4D97-AF65-F5344CB8AC3E}">
        <p14:creationId xmlns:p14="http://schemas.microsoft.com/office/powerpoint/2010/main" val="41343555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22EE3-7B0E-34C6-3FCA-ADA6ADDCB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A9E65B9-6E6C-179D-4D91-723D65FFD6C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algn="ctr">
              <a:lnSpc>
                <a:spcPts val="3544"/>
              </a:lnSpc>
            </a:pPr>
            <a:endParaRPr lang="en-US" sz="1800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19134F51-49C1-942E-7FB1-85ADC875C530}"/>
              </a:ext>
            </a:extLst>
          </p:cNvPr>
          <p:cNvGrpSpPr/>
          <p:nvPr/>
        </p:nvGrpSpPr>
        <p:grpSpPr>
          <a:xfrm>
            <a:off x="0" y="9691304"/>
            <a:ext cx="669721" cy="595696"/>
            <a:chOff x="0" y="0"/>
            <a:chExt cx="176387" cy="156891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56C46F2-8AAA-B641-2F15-3885E3BD3FF5}"/>
                </a:ext>
              </a:extLst>
            </p:cNvPr>
            <p:cNvSpPr/>
            <p:nvPr/>
          </p:nvSpPr>
          <p:spPr>
            <a:xfrm>
              <a:off x="0" y="0"/>
              <a:ext cx="176387" cy="156891"/>
            </a:xfrm>
            <a:custGeom>
              <a:avLst/>
              <a:gdLst/>
              <a:ahLst/>
              <a:cxnLst/>
              <a:rect l="l" t="t" r="r" b="b"/>
              <a:pathLst>
                <a:path w="176387" h="156891">
                  <a:moveTo>
                    <a:pt x="0" y="0"/>
                  </a:moveTo>
                  <a:lnTo>
                    <a:pt x="176387" y="0"/>
                  </a:lnTo>
                  <a:lnTo>
                    <a:pt x="176387" y="156891"/>
                  </a:lnTo>
                  <a:lnTo>
                    <a:pt x="0" y="156891"/>
                  </a:lnTo>
                  <a:close/>
                </a:path>
              </a:pathLst>
            </a:custGeom>
            <a:gradFill rotWithShape="1">
              <a:gsLst>
                <a:gs pos="0">
                  <a:srgbClr val="092846">
                    <a:alpha val="34000"/>
                  </a:srgbClr>
                </a:gs>
                <a:gs pos="100000">
                  <a:srgbClr val="E9E9EA">
                    <a:alpha val="34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E64CC3F9-76FB-F37E-7FD0-838B73631FC9}"/>
                </a:ext>
              </a:extLst>
            </p:cNvPr>
            <p:cNvSpPr txBox="1"/>
            <p:nvPr/>
          </p:nvSpPr>
          <p:spPr>
            <a:xfrm>
              <a:off x="0" y="9525"/>
              <a:ext cx="176387" cy="147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7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A870CCF4-1C3E-3FC1-0343-5B7A9521426B}"/>
              </a:ext>
            </a:extLst>
          </p:cNvPr>
          <p:cNvGrpSpPr/>
          <p:nvPr/>
        </p:nvGrpSpPr>
        <p:grpSpPr>
          <a:xfrm>
            <a:off x="17618279" y="9691304"/>
            <a:ext cx="669721" cy="595696"/>
            <a:chOff x="0" y="0"/>
            <a:chExt cx="176387" cy="156891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AE06D61-E8CC-6BF7-724B-E285715B4278}"/>
                </a:ext>
              </a:extLst>
            </p:cNvPr>
            <p:cNvSpPr/>
            <p:nvPr/>
          </p:nvSpPr>
          <p:spPr>
            <a:xfrm>
              <a:off x="0" y="0"/>
              <a:ext cx="176387" cy="156891"/>
            </a:xfrm>
            <a:custGeom>
              <a:avLst/>
              <a:gdLst/>
              <a:ahLst/>
              <a:cxnLst/>
              <a:rect l="l" t="t" r="r" b="b"/>
              <a:pathLst>
                <a:path w="176387" h="156891">
                  <a:moveTo>
                    <a:pt x="0" y="0"/>
                  </a:moveTo>
                  <a:lnTo>
                    <a:pt x="176387" y="0"/>
                  </a:lnTo>
                  <a:lnTo>
                    <a:pt x="176387" y="156891"/>
                  </a:lnTo>
                  <a:lnTo>
                    <a:pt x="0" y="156891"/>
                  </a:lnTo>
                  <a:close/>
                </a:path>
              </a:pathLst>
            </a:custGeom>
            <a:gradFill rotWithShape="1">
              <a:gsLst>
                <a:gs pos="0">
                  <a:srgbClr val="092846">
                    <a:alpha val="34000"/>
                  </a:srgbClr>
                </a:gs>
                <a:gs pos="100000">
                  <a:srgbClr val="E9E9EA">
                    <a:alpha val="34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F109EBA0-CD0D-4C73-A467-3E42C97186BE}"/>
                </a:ext>
              </a:extLst>
            </p:cNvPr>
            <p:cNvSpPr txBox="1"/>
            <p:nvPr/>
          </p:nvSpPr>
          <p:spPr>
            <a:xfrm>
              <a:off x="0" y="9525"/>
              <a:ext cx="176387" cy="147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7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716D0500-9EFC-D925-DD48-0CDB8957F162}"/>
              </a:ext>
            </a:extLst>
          </p:cNvPr>
          <p:cNvSpPr txBox="1"/>
          <p:nvPr/>
        </p:nvSpPr>
        <p:spPr>
          <a:xfrm>
            <a:off x="4639741" y="876300"/>
            <a:ext cx="9008517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22"/>
              </a:lnSpc>
            </a:pPr>
            <a:r>
              <a:rPr lang="en-US" sz="7058" b="1" dirty="0">
                <a:solidFill>
                  <a:srgbClr val="FFFFFF"/>
                </a:solidFill>
                <a:latin typeface="Times New Roman" panose="02020603050405020304" pitchFamily="18" charset="0"/>
                <a:ea typeface="Anton"/>
                <a:cs typeface="Times New Roman" panose="02020603050405020304" pitchFamily="18" charset="0"/>
                <a:sym typeface="Anton"/>
              </a:rPr>
              <a:t>Types of IOT Risk 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002E275D-3330-E6CB-4E3A-B966EEEEB4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4544569"/>
              </p:ext>
            </p:extLst>
          </p:nvPr>
        </p:nvGraphicFramePr>
        <p:xfrm>
          <a:off x="2971800" y="2461371"/>
          <a:ext cx="13258800" cy="5364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311823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27083-681B-7E3B-EAFD-1A559D37B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3F8525D-8F2B-8D58-D459-4A43915586B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algn="ctr">
              <a:lnSpc>
                <a:spcPts val="3544"/>
              </a:lnSpc>
            </a:pPr>
            <a:endParaRPr lang="en-US" sz="1800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E43BB6DA-AC82-481D-D0FA-2121DF736937}"/>
              </a:ext>
            </a:extLst>
          </p:cNvPr>
          <p:cNvGrpSpPr/>
          <p:nvPr/>
        </p:nvGrpSpPr>
        <p:grpSpPr>
          <a:xfrm>
            <a:off x="0" y="9691304"/>
            <a:ext cx="669721" cy="595696"/>
            <a:chOff x="0" y="0"/>
            <a:chExt cx="176387" cy="156891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53FC470-0499-154C-6ECC-33F42D987621}"/>
                </a:ext>
              </a:extLst>
            </p:cNvPr>
            <p:cNvSpPr/>
            <p:nvPr/>
          </p:nvSpPr>
          <p:spPr>
            <a:xfrm>
              <a:off x="0" y="0"/>
              <a:ext cx="176387" cy="156891"/>
            </a:xfrm>
            <a:custGeom>
              <a:avLst/>
              <a:gdLst/>
              <a:ahLst/>
              <a:cxnLst/>
              <a:rect l="l" t="t" r="r" b="b"/>
              <a:pathLst>
                <a:path w="176387" h="156891">
                  <a:moveTo>
                    <a:pt x="0" y="0"/>
                  </a:moveTo>
                  <a:lnTo>
                    <a:pt x="176387" y="0"/>
                  </a:lnTo>
                  <a:lnTo>
                    <a:pt x="176387" y="156891"/>
                  </a:lnTo>
                  <a:lnTo>
                    <a:pt x="0" y="156891"/>
                  </a:lnTo>
                  <a:close/>
                </a:path>
              </a:pathLst>
            </a:custGeom>
            <a:gradFill rotWithShape="1">
              <a:gsLst>
                <a:gs pos="0">
                  <a:srgbClr val="092846">
                    <a:alpha val="34000"/>
                  </a:srgbClr>
                </a:gs>
                <a:gs pos="100000">
                  <a:srgbClr val="E9E9EA">
                    <a:alpha val="34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3DD39C38-C6BE-8C19-6682-0A7478F1E679}"/>
                </a:ext>
              </a:extLst>
            </p:cNvPr>
            <p:cNvSpPr txBox="1"/>
            <p:nvPr/>
          </p:nvSpPr>
          <p:spPr>
            <a:xfrm>
              <a:off x="0" y="9525"/>
              <a:ext cx="176387" cy="147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7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B7775927-E616-87BA-7BB9-5B5CF9F3B926}"/>
              </a:ext>
            </a:extLst>
          </p:cNvPr>
          <p:cNvGrpSpPr/>
          <p:nvPr/>
        </p:nvGrpSpPr>
        <p:grpSpPr>
          <a:xfrm>
            <a:off x="17618279" y="9691304"/>
            <a:ext cx="669721" cy="595696"/>
            <a:chOff x="0" y="0"/>
            <a:chExt cx="176387" cy="156891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CAE60B3B-D255-2128-7EB4-860D54B749BD}"/>
                </a:ext>
              </a:extLst>
            </p:cNvPr>
            <p:cNvSpPr/>
            <p:nvPr/>
          </p:nvSpPr>
          <p:spPr>
            <a:xfrm>
              <a:off x="0" y="0"/>
              <a:ext cx="176387" cy="156891"/>
            </a:xfrm>
            <a:custGeom>
              <a:avLst/>
              <a:gdLst/>
              <a:ahLst/>
              <a:cxnLst/>
              <a:rect l="l" t="t" r="r" b="b"/>
              <a:pathLst>
                <a:path w="176387" h="156891">
                  <a:moveTo>
                    <a:pt x="0" y="0"/>
                  </a:moveTo>
                  <a:lnTo>
                    <a:pt x="176387" y="0"/>
                  </a:lnTo>
                  <a:lnTo>
                    <a:pt x="176387" y="156891"/>
                  </a:lnTo>
                  <a:lnTo>
                    <a:pt x="0" y="156891"/>
                  </a:lnTo>
                  <a:close/>
                </a:path>
              </a:pathLst>
            </a:custGeom>
            <a:gradFill rotWithShape="1">
              <a:gsLst>
                <a:gs pos="0">
                  <a:srgbClr val="092846">
                    <a:alpha val="34000"/>
                  </a:srgbClr>
                </a:gs>
                <a:gs pos="100000">
                  <a:srgbClr val="E9E9EA">
                    <a:alpha val="34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2C3B7DC1-6A88-0526-C769-DF1EEB92E15A}"/>
                </a:ext>
              </a:extLst>
            </p:cNvPr>
            <p:cNvSpPr txBox="1"/>
            <p:nvPr/>
          </p:nvSpPr>
          <p:spPr>
            <a:xfrm>
              <a:off x="0" y="9525"/>
              <a:ext cx="176387" cy="147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7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CC0001E6-A5FE-07C7-6089-38BCC1679FAE}"/>
              </a:ext>
            </a:extLst>
          </p:cNvPr>
          <p:cNvSpPr txBox="1"/>
          <p:nvPr/>
        </p:nvSpPr>
        <p:spPr>
          <a:xfrm>
            <a:off x="4639741" y="876300"/>
            <a:ext cx="9381059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22"/>
              </a:lnSpc>
            </a:pPr>
            <a:r>
              <a:rPr lang="en-US" sz="7058" b="1" dirty="0">
                <a:solidFill>
                  <a:srgbClr val="FFFFFF"/>
                </a:solidFill>
                <a:latin typeface="Times New Roman" panose="02020603050405020304" pitchFamily="18" charset="0"/>
                <a:ea typeface="Anton"/>
                <a:cs typeface="Times New Roman" panose="02020603050405020304" pitchFamily="18" charset="0"/>
                <a:sym typeface="Anton"/>
              </a:rPr>
              <a:t>Future of Cybersecurity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8FC14140-6468-B149-D53F-D9FA4E98E7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1199295"/>
              </p:ext>
            </p:extLst>
          </p:nvPr>
        </p:nvGraphicFramePr>
        <p:xfrm>
          <a:off x="4038600" y="3009900"/>
          <a:ext cx="115824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567151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9E893-0362-333F-E9BA-3FB1AE84F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538619C-0807-2EA7-DCF9-17804A69B29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algn="ctr">
              <a:lnSpc>
                <a:spcPts val="3544"/>
              </a:lnSpc>
            </a:pPr>
            <a:endParaRPr lang="en-US" sz="1800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2DA75860-D492-83EE-F890-D2F3C0955BC1}"/>
              </a:ext>
            </a:extLst>
          </p:cNvPr>
          <p:cNvGrpSpPr/>
          <p:nvPr/>
        </p:nvGrpSpPr>
        <p:grpSpPr>
          <a:xfrm>
            <a:off x="0" y="9691304"/>
            <a:ext cx="669721" cy="595696"/>
            <a:chOff x="0" y="0"/>
            <a:chExt cx="176387" cy="156891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DBEED7B-C5A1-5BDB-633F-37BD68902522}"/>
                </a:ext>
              </a:extLst>
            </p:cNvPr>
            <p:cNvSpPr/>
            <p:nvPr/>
          </p:nvSpPr>
          <p:spPr>
            <a:xfrm>
              <a:off x="0" y="0"/>
              <a:ext cx="176387" cy="156891"/>
            </a:xfrm>
            <a:custGeom>
              <a:avLst/>
              <a:gdLst/>
              <a:ahLst/>
              <a:cxnLst/>
              <a:rect l="l" t="t" r="r" b="b"/>
              <a:pathLst>
                <a:path w="176387" h="156891">
                  <a:moveTo>
                    <a:pt x="0" y="0"/>
                  </a:moveTo>
                  <a:lnTo>
                    <a:pt x="176387" y="0"/>
                  </a:lnTo>
                  <a:lnTo>
                    <a:pt x="176387" y="156891"/>
                  </a:lnTo>
                  <a:lnTo>
                    <a:pt x="0" y="156891"/>
                  </a:lnTo>
                  <a:close/>
                </a:path>
              </a:pathLst>
            </a:custGeom>
            <a:gradFill rotWithShape="1">
              <a:gsLst>
                <a:gs pos="0">
                  <a:srgbClr val="092846">
                    <a:alpha val="34000"/>
                  </a:srgbClr>
                </a:gs>
                <a:gs pos="100000">
                  <a:srgbClr val="E9E9EA">
                    <a:alpha val="34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D0DB09BB-24C6-BA46-4F22-C72AEA4FAE65}"/>
                </a:ext>
              </a:extLst>
            </p:cNvPr>
            <p:cNvSpPr txBox="1"/>
            <p:nvPr/>
          </p:nvSpPr>
          <p:spPr>
            <a:xfrm>
              <a:off x="0" y="9525"/>
              <a:ext cx="176387" cy="147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7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B535C72D-6D67-7B19-8FD1-5C7DC7A68591}"/>
              </a:ext>
            </a:extLst>
          </p:cNvPr>
          <p:cNvGrpSpPr/>
          <p:nvPr/>
        </p:nvGrpSpPr>
        <p:grpSpPr>
          <a:xfrm>
            <a:off x="17618279" y="9691304"/>
            <a:ext cx="669721" cy="595696"/>
            <a:chOff x="0" y="0"/>
            <a:chExt cx="176387" cy="156891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8DFF0B0-6698-213A-3326-592F772C8DFF}"/>
                </a:ext>
              </a:extLst>
            </p:cNvPr>
            <p:cNvSpPr/>
            <p:nvPr/>
          </p:nvSpPr>
          <p:spPr>
            <a:xfrm>
              <a:off x="0" y="0"/>
              <a:ext cx="176387" cy="156891"/>
            </a:xfrm>
            <a:custGeom>
              <a:avLst/>
              <a:gdLst/>
              <a:ahLst/>
              <a:cxnLst/>
              <a:rect l="l" t="t" r="r" b="b"/>
              <a:pathLst>
                <a:path w="176387" h="156891">
                  <a:moveTo>
                    <a:pt x="0" y="0"/>
                  </a:moveTo>
                  <a:lnTo>
                    <a:pt x="176387" y="0"/>
                  </a:lnTo>
                  <a:lnTo>
                    <a:pt x="176387" y="156891"/>
                  </a:lnTo>
                  <a:lnTo>
                    <a:pt x="0" y="156891"/>
                  </a:lnTo>
                  <a:close/>
                </a:path>
              </a:pathLst>
            </a:custGeom>
            <a:gradFill rotWithShape="1">
              <a:gsLst>
                <a:gs pos="0">
                  <a:srgbClr val="092846">
                    <a:alpha val="34000"/>
                  </a:srgbClr>
                </a:gs>
                <a:gs pos="100000">
                  <a:srgbClr val="E9E9EA">
                    <a:alpha val="34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3A61C380-1AE9-FC2C-353F-6205DCAB9960}"/>
                </a:ext>
              </a:extLst>
            </p:cNvPr>
            <p:cNvSpPr txBox="1"/>
            <p:nvPr/>
          </p:nvSpPr>
          <p:spPr>
            <a:xfrm>
              <a:off x="0" y="9525"/>
              <a:ext cx="176387" cy="147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7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63D16019-A505-FA58-EFED-2F466C351C35}"/>
              </a:ext>
            </a:extLst>
          </p:cNvPr>
          <p:cNvSpPr txBox="1"/>
          <p:nvPr/>
        </p:nvSpPr>
        <p:spPr>
          <a:xfrm>
            <a:off x="4343399" y="706366"/>
            <a:ext cx="9990659" cy="881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22"/>
              </a:lnSpc>
            </a:pPr>
            <a:r>
              <a:rPr lang="en-US" sz="5000" b="1" dirty="0">
                <a:solidFill>
                  <a:srgbClr val="FFFFFF"/>
                </a:solidFill>
                <a:latin typeface="Times New Roman" panose="02020603050405020304" pitchFamily="18" charset="0"/>
                <a:ea typeface="Anton"/>
                <a:cs typeface="Times New Roman" panose="02020603050405020304" pitchFamily="18" charset="0"/>
                <a:sym typeface="Anton"/>
              </a:rPr>
              <a:t>Emerging Cybersecurity Technology</a:t>
            </a:r>
          </a:p>
        </p:txBody>
      </p:sp>
      <p:graphicFrame>
        <p:nvGraphicFramePr>
          <p:cNvPr id="4" name="Rectangle 1">
            <a:extLst>
              <a:ext uri="{FF2B5EF4-FFF2-40B4-BE49-F238E27FC236}">
                <a16:creationId xmlns:a16="http://schemas.microsoft.com/office/drawing/2014/main" id="{DE1B594C-C6B6-70BB-599E-08CB3D6ED4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9646104"/>
              </p:ext>
            </p:extLst>
          </p:nvPr>
        </p:nvGraphicFramePr>
        <p:xfrm>
          <a:off x="4343399" y="2095500"/>
          <a:ext cx="9601199" cy="7044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760196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5CAB4-5BB2-3629-A4C1-3D182D02A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36ED86E-B554-DF6C-7BF3-7FF72F49F63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algn="ctr">
              <a:lnSpc>
                <a:spcPts val="3544"/>
              </a:lnSpc>
            </a:pPr>
            <a:endParaRPr lang="en-US" sz="1800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6AE67A00-FE40-63C2-B82E-9CC7CFB3F59C}"/>
              </a:ext>
            </a:extLst>
          </p:cNvPr>
          <p:cNvGrpSpPr/>
          <p:nvPr/>
        </p:nvGrpSpPr>
        <p:grpSpPr>
          <a:xfrm>
            <a:off x="0" y="9691304"/>
            <a:ext cx="669721" cy="595696"/>
            <a:chOff x="0" y="0"/>
            <a:chExt cx="176387" cy="156891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6F563EA-656D-CE51-9A26-34CABE7A0CA4}"/>
                </a:ext>
              </a:extLst>
            </p:cNvPr>
            <p:cNvSpPr/>
            <p:nvPr/>
          </p:nvSpPr>
          <p:spPr>
            <a:xfrm>
              <a:off x="0" y="0"/>
              <a:ext cx="176387" cy="156891"/>
            </a:xfrm>
            <a:custGeom>
              <a:avLst/>
              <a:gdLst/>
              <a:ahLst/>
              <a:cxnLst/>
              <a:rect l="l" t="t" r="r" b="b"/>
              <a:pathLst>
                <a:path w="176387" h="156891">
                  <a:moveTo>
                    <a:pt x="0" y="0"/>
                  </a:moveTo>
                  <a:lnTo>
                    <a:pt x="176387" y="0"/>
                  </a:lnTo>
                  <a:lnTo>
                    <a:pt x="176387" y="156891"/>
                  </a:lnTo>
                  <a:lnTo>
                    <a:pt x="0" y="156891"/>
                  </a:lnTo>
                  <a:close/>
                </a:path>
              </a:pathLst>
            </a:custGeom>
            <a:gradFill rotWithShape="1">
              <a:gsLst>
                <a:gs pos="0">
                  <a:srgbClr val="092846">
                    <a:alpha val="34000"/>
                  </a:srgbClr>
                </a:gs>
                <a:gs pos="100000">
                  <a:srgbClr val="E9E9EA">
                    <a:alpha val="34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F1E97F8A-9726-D16E-5920-D9BFA8C667CD}"/>
                </a:ext>
              </a:extLst>
            </p:cNvPr>
            <p:cNvSpPr txBox="1"/>
            <p:nvPr/>
          </p:nvSpPr>
          <p:spPr>
            <a:xfrm>
              <a:off x="0" y="9525"/>
              <a:ext cx="176387" cy="147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7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85015133-9363-9738-A9F3-5EFEAA30CEA9}"/>
              </a:ext>
            </a:extLst>
          </p:cNvPr>
          <p:cNvGrpSpPr/>
          <p:nvPr/>
        </p:nvGrpSpPr>
        <p:grpSpPr>
          <a:xfrm>
            <a:off x="17618279" y="9691304"/>
            <a:ext cx="669721" cy="595696"/>
            <a:chOff x="0" y="0"/>
            <a:chExt cx="176387" cy="156891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101272E-8A8B-6851-139D-BCFF78D760D7}"/>
                </a:ext>
              </a:extLst>
            </p:cNvPr>
            <p:cNvSpPr/>
            <p:nvPr/>
          </p:nvSpPr>
          <p:spPr>
            <a:xfrm>
              <a:off x="0" y="0"/>
              <a:ext cx="176387" cy="156891"/>
            </a:xfrm>
            <a:custGeom>
              <a:avLst/>
              <a:gdLst/>
              <a:ahLst/>
              <a:cxnLst/>
              <a:rect l="l" t="t" r="r" b="b"/>
              <a:pathLst>
                <a:path w="176387" h="156891">
                  <a:moveTo>
                    <a:pt x="0" y="0"/>
                  </a:moveTo>
                  <a:lnTo>
                    <a:pt x="176387" y="0"/>
                  </a:lnTo>
                  <a:lnTo>
                    <a:pt x="176387" y="156891"/>
                  </a:lnTo>
                  <a:lnTo>
                    <a:pt x="0" y="156891"/>
                  </a:lnTo>
                  <a:close/>
                </a:path>
              </a:pathLst>
            </a:custGeom>
            <a:gradFill rotWithShape="1">
              <a:gsLst>
                <a:gs pos="0">
                  <a:srgbClr val="092846">
                    <a:alpha val="34000"/>
                  </a:srgbClr>
                </a:gs>
                <a:gs pos="100000">
                  <a:srgbClr val="E9E9EA">
                    <a:alpha val="34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2BC5AD10-E8A2-05EC-8D97-D44BA5804BDB}"/>
                </a:ext>
              </a:extLst>
            </p:cNvPr>
            <p:cNvSpPr txBox="1"/>
            <p:nvPr/>
          </p:nvSpPr>
          <p:spPr>
            <a:xfrm>
              <a:off x="0" y="9525"/>
              <a:ext cx="176387" cy="147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7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E1C8D997-4136-0856-CC0A-9B6B06357071}"/>
              </a:ext>
            </a:extLst>
          </p:cNvPr>
          <p:cNvSpPr txBox="1"/>
          <p:nvPr/>
        </p:nvSpPr>
        <p:spPr>
          <a:xfrm>
            <a:off x="2400300" y="545982"/>
            <a:ext cx="13487400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22"/>
              </a:lnSpc>
            </a:pPr>
            <a:r>
              <a:rPr lang="en-US" sz="7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Quantum-Resilient Encryption</a:t>
            </a:r>
            <a:endParaRPr lang="en-US" sz="7000" b="1" dirty="0">
              <a:solidFill>
                <a:srgbClr val="FFFFFF"/>
              </a:solidFill>
              <a:latin typeface="Times New Roman" panose="02020603050405020304" pitchFamily="18" charset="0"/>
              <a:ea typeface="Anton"/>
              <a:cs typeface="Times New Roman" panose="02020603050405020304" pitchFamily="18" charset="0"/>
              <a:sym typeface="Anton"/>
            </a:endParaRPr>
          </a:p>
        </p:txBody>
      </p:sp>
      <p:graphicFrame>
        <p:nvGraphicFramePr>
          <p:cNvPr id="4" name="Rectangle 1">
            <a:extLst>
              <a:ext uri="{FF2B5EF4-FFF2-40B4-BE49-F238E27FC236}">
                <a16:creationId xmlns:a16="http://schemas.microsoft.com/office/drawing/2014/main" id="{F5639506-50D6-8BD2-047B-906D08F4A7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3266280"/>
              </p:ext>
            </p:extLst>
          </p:nvPr>
        </p:nvGraphicFramePr>
        <p:xfrm>
          <a:off x="3886200" y="346710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076717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0" y="9691304"/>
            <a:ext cx="669721" cy="595696"/>
            <a:chOff x="0" y="0"/>
            <a:chExt cx="176387" cy="15689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6387" cy="156891"/>
            </a:xfrm>
            <a:custGeom>
              <a:avLst/>
              <a:gdLst/>
              <a:ahLst/>
              <a:cxnLst/>
              <a:rect l="l" t="t" r="r" b="b"/>
              <a:pathLst>
                <a:path w="176387" h="156891">
                  <a:moveTo>
                    <a:pt x="0" y="0"/>
                  </a:moveTo>
                  <a:lnTo>
                    <a:pt x="176387" y="0"/>
                  </a:lnTo>
                  <a:lnTo>
                    <a:pt x="176387" y="156891"/>
                  </a:lnTo>
                  <a:lnTo>
                    <a:pt x="0" y="156891"/>
                  </a:lnTo>
                  <a:close/>
                </a:path>
              </a:pathLst>
            </a:custGeom>
            <a:gradFill rotWithShape="1">
              <a:gsLst>
                <a:gs pos="0">
                  <a:srgbClr val="092846">
                    <a:alpha val="34000"/>
                  </a:srgbClr>
                </a:gs>
                <a:gs pos="100000">
                  <a:srgbClr val="E9E9EA">
                    <a:alpha val="34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525"/>
              <a:ext cx="176387" cy="147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7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618279" y="9691304"/>
            <a:ext cx="669721" cy="595696"/>
            <a:chOff x="0" y="0"/>
            <a:chExt cx="176387" cy="15689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6387" cy="156891"/>
            </a:xfrm>
            <a:custGeom>
              <a:avLst/>
              <a:gdLst/>
              <a:ahLst/>
              <a:cxnLst/>
              <a:rect l="l" t="t" r="r" b="b"/>
              <a:pathLst>
                <a:path w="176387" h="156891">
                  <a:moveTo>
                    <a:pt x="0" y="0"/>
                  </a:moveTo>
                  <a:lnTo>
                    <a:pt x="176387" y="0"/>
                  </a:lnTo>
                  <a:lnTo>
                    <a:pt x="176387" y="156891"/>
                  </a:lnTo>
                  <a:lnTo>
                    <a:pt x="0" y="156891"/>
                  </a:lnTo>
                  <a:close/>
                </a:path>
              </a:pathLst>
            </a:custGeom>
            <a:gradFill rotWithShape="1">
              <a:gsLst>
                <a:gs pos="0">
                  <a:srgbClr val="092846">
                    <a:alpha val="34000"/>
                  </a:srgbClr>
                </a:gs>
                <a:gs pos="100000">
                  <a:srgbClr val="E9E9EA">
                    <a:alpha val="34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9525"/>
              <a:ext cx="176387" cy="147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7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037355" y="687963"/>
            <a:ext cx="4213288" cy="988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22"/>
              </a:lnSpc>
            </a:pPr>
            <a:r>
              <a:rPr lang="en-US" sz="7058" dirty="0">
                <a:solidFill>
                  <a:srgbClr val="FFFFFF"/>
                </a:solidFill>
                <a:latin typeface="Times New Roman" panose="02020603050405020304" pitchFamily="18" charset="0"/>
                <a:ea typeface="Anton"/>
                <a:cs typeface="Times New Roman" panose="02020603050405020304" pitchFamily="18" charset="0"/>
                <a:sym typeface="Anton"/>
              </a:rPr>
              <a:t>ZERO-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982524" y="1501465"/>
            <a:ext cx="8322949" cy="988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22"/>
              </a:lnSpc>
            </a:pPr>
            <a:r>
              <a:rPr lang="en-US" sz="7058" dirty="0">
                <a:solidFill>
                  <a:srgbClr val="FFFFFF"/>
                </a:solidFill>
                <a:latin typeface="Times New Roman" panose="02020603050405020304" pitchFamily="18" charset="0"/>
                <a:ea typeface="Anton"/>
                <a:cs typeface="Times New Roman" panose="02020603050405020304" pitchFamily="18" charset="0"/>
                <a:sym typeface="Anton"/>
              </a:rPr>
              <a:t>Trust Architecture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986616" y="3942627"/>
            <a:ext cx="14314764" cy="2901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249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Continuous authentication</a:t>
            </a:r>
          </a:p>
          <a:p>
            <a:pPr marL="457200" indent="-457200">
              <a:lnSpc>
                <a:spcPts val="249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FFFFFF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  <a:p>
            <a:pPr marL="457200" indent="-457200">
              <a:lnSpc>
                <a:spcPts val="249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FFFFFF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  <a:p>
            <a:pPr marL="457200" indent="-457200">
              <a:lnSpc>
                <a:spcPts val="249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Reducing reliance on traditional permitter</a:t>
            </a:r>
          </a:p>
          <a:p>
            <a:pPr marL="457200" indent="-457200">
              <a:lnSpc>
                <a:spcPts val="249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FFFFFF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  <a:p>
            <a:pPr marL="457200" indent="-457200">
              <a:lnSpc>
                <a:spcPts val="249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FFFFFF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  <a:p>
            <a:pPr marL="457200" indent="-457200">
              <a:lnSpc>
                <a:spcPts val="249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Identity and access management integration</a:t>
            </a:r>
          </a:p>
          <a:p>
            <a:pPr marL="457200" indent="-457200">
              <a:lnSpc>
                <a:spcPts val="249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  <a:p>
            <a:pPr marL="457200" indent="-457200">
              <a:lnSpc>
                <a:spcPts val="249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</p:txBody>
      </p:sp>
      <p:pic>
        <p:nvPicPr>
          <p:cNvPr id="44" name="Picture 43" descr="A blue square with white text&#10;&#10;Description automatically generated">
            <a:extLst>
              <a:ext uri="{FF2B5EF4-FFF2-40B4-BE49-F238E27FC236}">
                <a16:creationId xmlns:a16="http://schemas.microsoft.com/office/drawing/2014/main" id="{E112DE3D-8549-5276-9BEC-476D71F468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5473" y="3284682"/>
            <a:ext cx="3429000" cy="3306618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F0ECE-FE8E-CCC6-5FDC-FE6CE01DF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D8AF46A-9FF2-88EC-93C6-F47701B7C98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algn="ctr">
              <a:lnSpc>
                <a:spcPts val="3544"/>
              </a:lnSpc>
            </a:pPr>
            <a:endParaRPr lang="en-US" sz="1800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0C661B2F-FDA2-D74D-8ACE-643F55672140}"/>
              </a:ext>
            </a:extLst>
          </p:cNvPr>
          <p:cNvGrpSpPr/>
          <p:nvPr/>
        </p:nvGrpSpPr>
        <p:grpSpPr>
          <a:xfrm>
            <a:off x="0" y="9691304"/>
            <a:ext cx="669721" cy="595696"/>
            <a:chOff x="0" y="0"/>
            <a:chExt cx="176387" cy="156891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BC2A23EB-4611-DEFE-D759-36A6835D175D}"/>
                </a:ext>
              </a:extLst>
            </p:cNvPr>
            <p:cNvSpPr/>
            <p:nvPr/>
          </p:nvSpPr>
          <p:spPr>
            <a:xfrm>
              <a:off x="0" y="0"/>
              <a:ext cx="176387" cy="156891"/>
            </a:xfrm>
            <a:custGeom>
              <a:avLst/>
              <a:gdLst/>
              <a:ahLst/>
              <a:cxnLst/>
              <a:rect l="l" t="t" r="r" b="b"/>
              <a:pathLst>
                <a:path w="176387" h="156891">
                  <a:moveTo>
                    <a:pt x="0" y="0"/>
                  </a:moveTo>
                  <a:lnTo>
                    <a:pt x="176387" y="0"/>
                  </a:lnTo>
                  <a:lnTo>
                    <a:pt x="176387" y="156891"/>
                  </a:lnTo>
                  <a:lnTo>
                    <a:pt x="0" y="156891"/>
                  </a:lnTo>
                  <a:close/>
                </a:path>
              </a:pathLst>
            </a:custGeom>
            <a:gradFill rotWithShape="1">
              <a:gsLst>
                <a:gs pos="0">
                  <a:srgbClr val="092846">
                    <a:alpha val="34000"/>
                  </a:srgbClr>
                </a:gs>
                <a:gs pos="100000">
                  <a:srgbClr val="E9E9EA">
                    <a:alpha val="34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94E4B073-D3D8-F525-8559-9284A9C3BE8D}"/>
                </a:ext>
              </a:extLst>
            </p:cNvPr>
            <p:cNvSpPr txBox="1"/>
            <p:nvPr/>
          </p:nvSpPr>
          <p:spPr>
            <a:xfrm>
              <a:off x="0" y="9525"/>
              <a:ext cx="176387" cy="147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7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DA9250E2-FBF1-6759-7B21-030E0DC31DA6}"/>
              </a:ext>
            </a:extLst>
          </p:cNvPr>
          <p:cNvGrpSpPr/>
          <p:nvPr/>
        </p:nvGrpSpPr>
        <p:grpSpPr>
          <a:xfrm>
            <a:off x="17618279" y="9691304"/>
            <a:ext cx="669721" cy="595696"/>
            <a:chOff x="0" y="0"/>
            <a:chExt cx="176387" cy="156891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DD753C3C-ADD6-5476-EB6E-30E8232428AB}"/>
                </a:ext>
              </a:extLst>
            </p:cNvPr>
            <p:cNvSpPr/>
            <p:nvPr/>
          </p:nvSpPr>
          <p:spPr>
            <a:xfrm>
              <a:off x="0" y="0"/>
              <a:ext cx="176387" cy="156891"/>
            </a:xfrm>
            <a:custGeom>
              <a:avLst/>
              <a:gdLst/>
              <a:ahLst/>
              <a:cxnLst/>
              <a:rect l="l" t="t" r="r" b="b"/>
              <a:pathLst>
                <a:path w="176387" h="156891">
                  <a:moveTo>
                    <a:pt x="0" y="0"/>
                  </a:moveTo>
                  <a:lnTo>
                    <a:pt x="176387" y="0"/>
                  </a:lnTo>
                  <a:lnTo>
                    <a:pt x="176387" y="156891"/>
                  </a:lnTo>
                  <a:lnTo>
                    <a:pt x="0" y="156891"/>
                  </a:lnTo>
                  <a:close/>
                </a:path>
              </a:pathLst>
            </a:custGeom>
            <a:gradFill rotWithShape="1">
              <a:gsLst>
                <a:gs pos="0">
                  <a:srgbClr val="092846">
                    <a:alpha val="34000"/>
                  </a:srgbClr>
                </a:gs>
                <a:gs pos="100000">
                  <a:srgbClr val="E9E9EA">
                    <a:alpha val="34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212BB72D-465E-F567-1708-2D9EA2A8CC74}"/>
                </a:ext>
              </a:extLst>
            </p:cNvPr>
            <p:cNvSpPr txBox="1"/>
            <p:nvPr/>
          </p:nvSpPr>
          <p:spPr>
            <a:xfrm>
              <a:off x="0" y="9525"/>
              <a:ext cx="176387" cy="147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7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14AF875C-C7CC-36A5-FD8F-675CB4F7CA72}"/>
              </a:ext>
            </a:extLst>
          </p:cNvPr>
          <p:cNvSpPr txBox="1"/>
          <p:nvPr/>
        </p:nvSpPr>
        <p:spPr>
          <a:xfrm>
            <a:off x="2400300" y="545982"/>
            <a:ext cx="13487400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22"/>
              </a:lnSpc>
            </a:pPr>
            <a:r>
              <a:rPr lang="en-US" sz="7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7000" b="1" dirty="0">
              <a:solidFill>
                <a:srgbClr val="FFFFFF"/>
              </a:solidFill>
              <a:latin typeface="Times New Roman" panose="02020603050405020304" pitchFamily="18" charset="0"/>
              <a:ea typeface="Anton"/>
              <a:cs typeface="Times New Roman" panose="02020603050405020304" pitchFamily="18" charset="0"/>
              <a:sym typeface="Anton"/>
            </a:endParaRPr>
          </a:p>
        </p:txBody>
      </p:sp>
      <p:sp>
        <p:nvSpPr>
          <p:cNvPr id="3" name="Rectangle: Rounded Corners 4">
            <a:extLst>
              <a:ext uri="{FF2B5EF4-FFF2-40B4-BE49-F238E27FC236}">
                <a16:creationId xmlns:a16="http://schemas.microsoft.com/office/drawing/2014/main" id="{BB76FB5B-B851-D75F-23F3-7E69926A43B4}"/>
              </a:ext>
            </a:extLst>
          </p:cNvPr>
          <p:cNvSpPr txBox="1"/>
          <p:nvPr/>
        </p:nvSpPr>
        <p:spPr>
          <a:xfrm>
            <a:off x="6076538" y="2957952"/>
            <a:ext cx="6134923" cy="109800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200" b="0" i="0" kern="1200" baseline="0" dirty="0">
                <a:solidFill>
                  <a:srgbClr val="EAD2D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Cybersecurity must continuously evolve.</a:t>
            </a:r>
            <a:endParaRPr lang="en-US" sz="3200" kern="1200" dirty="0">
              <a:solidFill>
                <a:srgbClr val="EAD2D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76FB5B-B851-D75F-23F3-7E69926A43B4}"/>
              </a:ext>
            </a:extLst>
          </p:cNvPr>
          <p:cNvSpPr txBox="1"/>
          <p:nvPr/>
        </p:nvSpPr>
        <p:spPr>
          <a:xfrm>
            <a:off x="6076537" y="4774626"/>
            <a:ext cx="6134923" cy="109800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200" b="0" i="0" kern="1200" baseline="0" dirty="0">
                <a:solidFill>
                  <a:srgbClr val="EAD2D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Collaboration and innovation are key.</a:t>
            </a:r>
            <a:endParaRPr lang="en-US" sz="3200" kern="1200" dirty="0">
              <a:solidFill>
                <a:srgbClr val="EAD2D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BB76FB5B-B851-D75F-23F3-7E69926A43B4}"/>
              </a:ext>
            </a:extLst>
          </p:cNvPr>
          <p:cNvSpPr txBox="1"/>
          <p:nvPr/>
        </p:nvSpPr>
        <p:spPr>
          <a:xfrm>
            <a:off x="6095587" y="6591300"/>
            <a:ext cx="6134923" cy="109800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200" b="0" i="0" kern="1200" baseline="0" dirty="0">
                <a:solidFill>
                  <a:srgbClr val="EAD2D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threats demand quantum-resilient and AI-driven solutions. </a:t>
            </a:r>
            <a:endParaRPr lang="en-US" sz="3200" kern="1200" dirty="0">
              <a:solidFill>
                <a:srgbClr val="EAD2D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8776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741649" y="7727755"/>
            <a:ext cx="5174156" cy="471997"/>
          </a:xfrm>
          <a:custGeom>
            <a:avLst/>
            <a:gdLst/>
            <a:ahLst/>
            <a:cxnLst/>
            <a:rect l="l" t="t" r="r" b="b"/>
            <a:pathLst>
              <a:path w="5174156" h="471997">
                <a:moveTo>
                  <a:pt x="0" y="0"/>
                </a:moveTo>
                <a:lnTo>
                  <a:pt x="5174156" y="0"/>
                </a:lnTo>
                <a:lnTo>
                  <a:pt x="5174156" y="471996"/>
                </a:lnTo>
                <a:lnTo>
                  <a:pt x="0" y="4719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100442" y="3386533"/>
            <a:ext cx="8456570" cy="1994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00"/>
              </a:lnSpc>
            </a:pPr>
            <a:r>
              <a:rPr lang="en-US" sz="14166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82021" y="5305425"/>
            <a:ext cx="4723957" cy="1994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00"/>
              </a:lnSpc>
            </a:pPr>
            <a:r>
              <a:rPr lang="en-US" sz="14166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YOU!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82021" y="5709726"/>
            <a:ext cx="4595417" cy="1994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00"/>
              </a:lnSpc>
            </a:pPr>
            <a:r>
              <a:rPr lang="en-US" sz="14166">
                <a:solidFill>
                  <a:srgbClr val="FFFFFF">
                    <a:alpha val="16863"/>
                  </a:srgbClr>
                </a:solidFill>
                <a:latin typeface="Anton"/>
                <a:ea typeface="Anton"/>
                <a:cs typeface="Anton"/>
                <a:sym typeface="Anton"/>
              </a:rPr>
              <a:t>YOU!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06407" y="7945556"/>
            <a:ext cx="344463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7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Group  19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0" y="9691304"/>
            <a:ext cx="669721" cy="595696"/>
            <a:chOff x="0" y="0"/>
            <a:chExt cx="176387" cy="15689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6387" cy="156891"/>
            </a:xfrm>
            <a:custGeom>
              <a:avLst/>
              <a:gdLst/>
              <a:ahLst/>
              <a:cxnLst/>
              <a:rect l="l" t="t" r="r" b="b"/>
              <a:pathLst>
                <a:path w="176387" h="156891">
                  <a:moveTo>
                    <a:pt x="0" y="0"/>
                  </a:moveTo>
                  <a:lnTo>
                    <a:pt x="176387" y="0"/>
                  </a:lnTo>
                  <a:lnTo>
                    <a:pt x="176387" y="156891"/>
                  </a:lnTo>
                  <a:lnTo>
                    <a:pt x="0" y="156891"/>
                  </a:lnTo>
                  <a:close/>
                </a:path>
              </a:pathLst>
            </a:custGeom>
            <a:gradFill rotWithShape="1">
              <a:gsLst>
                <a:gs pos="0">
                  <a:srgbClr val="092846">
                    <a:alpha val="34000"/>
                  </a:srgbClr>
                </a:gs>
                <a:gs pos="100000">
                  <a:srgbClr val="E9E9EA">
                    <a:alpha val="34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9525"/>
              <a:ext cx="176387" cy="147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7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7618279" y="9691304"/>
            <a:ext cx="669721" cy="595696"/>
            <a:chOff x="0" y="0"/>
            <a:chExt cx="176387" cy="15689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6387" cy="156891"/>
            </a:xfrm>
            <a:custGeom>
              <a:avLst/>
              <a:gdLst/>
              <a:ahLst/>
              <a:cxnLst/>
              <a:rect l="l" t="t" r="r" b="b"/>
              <a:pathLst>
                <a:path w="176387" h="156891">
                  <a:moveTo>
                    <a:pt x="0" y="0"/>
                  </a:moveTo>
                  <a:lnTo>
                    <a:pt x="176387" y="0"/>
                  </a:lnTo>
                  <a:lnTo>
                    <a:pt x="176387" y="156891"/>
                  </a:lnTo>
                  <a:lnTo>
                    <a:pt x="0" y="156891"/>
                  </a:lnTo>
                  <a:close/>
                </a:path>
              </a:pathLst>
            </a:custGeom>
            <a:gradFill rotWithShape="1">
              <a:gsLst>
                <a:gs pos="0">
                  <a:srgbClr val="092846">
                    <a:alpha val="34000"/>
                  </a:srgbClr>
                </a:gs>
                <a:gs pos="100000">
                  <a:srgbClr val="E9E9EA">
                    <a:alpha val="34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9525"/>
              <a:ext cx="176387" cy="147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-569033" y="-415735"/>
            <a:ext cx="19795521" cy="144443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447"/>
              </a:lnSpc>
            </a:pPr>
            <a:endParaRPr/>
          </a:p>
        </p:txBody>
      </p:sp>
      <p:grpSp>
        <p:nvGrpSpPr>
          <p:cNvPr id="8" name="Group 8"/>
          <p:cNvGrpSpPr/>
          <p:nvPr/>
        </p:nvGrpSpPr>
        <p:grpSpPr>
          <a:xfrm>
            <a:off x="0" y="9691304"/>
            <a:ext cx="669721" cy="595696"/>
            <a:chOff x="0" y="0"/>
            <a:chExt cx="176387" cy="15689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6387" cy="156891"/>
            </a:xfrm>
            <a:custGeom>
              <a:avLst/>
              <a:gdLst/>
              <a:ahLst/>
              <a:cxnLst/>
              <a:rect l="l" t="t" r="r" b="b"/>
              <a:pathLst>
                <a:path w="176387" h="156891">
                  <a:moveTo>
                    <a:pt x="0" y="0"/>
                  </a:moveTo>
                  <a:lnTo>
                    <a:pt x="176387" y="0"/>
                  </a:lnTo>
                  <a:lnTo>
                    <a:pt x="176387" y="156891"/>
                  </a:lnTo>
                  <a:lnTo>
                    <a:pt x="0" y="156891"/>
                  </a:lnTo>
                  <a:close/>
                </a:path>
              </a:pathLst>
            </a:custGeom>
            <a:gradFill rotWithShape="1">
              <a:gsLst>
                <a:gs pos="0">
                  <a:srgbClr val="092846">
                    <a:alpha val="34000"/>
                  </a:srgbClr>
                </a:gs>
                <a:gs pos="100000">
                  <a:srgbClr val="E9E9EA">
                    <a:alpha val="34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525"/>
              <a:ext cx="176387" cy="147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7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618279" y="9691304"/>
            <a:ext cx="669721" cy="595696"/>
            <a:chOff x="0" y="0"/>
            <a:chExt cx="176387" cy="15689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6387" cy="156891"/>
            </a:xfrm>
            <a:custGeom>
              <a:avLst/>
              <a:gdLst/>
              <a:ahLst/>
              <a:cxnLst/>
              <a:rect l="l" t="t" r="r" b="b"/>
              <a:pathLst>
                <a:path w="176387" h="156891">
                  <a:moveTo>
                    <a:pt x="0" y="0"/>
                  </a:moveTo>
                  <a:lnTo>
                    <a:pt x="176387" y="0"/>
                  </a:lnTo>
                  <a:lnTo>
                    <a:pt x="176387" y="156891"/>
                  </a:lnTo>
                  <a:lnTo>
                    <a:pt x="0" y="156891"/>
                  </a:lnTo>
                  <a:close/>
                </a:path>
              </a:pathLst>
            </a:custGeom>
            <a:gradFill rotWithShape="1">
              <a:gsLst>
                <a:gs pos="0">
                  <a:srgbClr val="092846">
                    <a:alpha val="34000"/>
                  </a:srgbClr>
                </a:gs>
                <a:gs pos="100000">
                  <a:srgbClr val="E9E9EA">
                    <a:alpha val="34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9525"/>
              <a:ext cx="176387" cy="147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7"/>
                </a:lnSpc>
              </a:pPr>
              <a:endParaRPr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852441" y="2067457"/>
            <a:ext cx="6211872" cy="6211872"/>
            <a:chOff x="0" y="0"/>
            <a:chExt cx="14840029" cy="14840029"/>
          </a:xfrm>
        </p:grpSpPr>
        <p:sp>
          <p:nvSpPr>
            <p:cNvPr id="15" name="Freeform 15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092846">
                    <a:alpha val="100000"/>
                  </a:srgbClr>
                </a:gs>
                <a:gs pos="100000">
                  <a:srgbClr val="E9E9EA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-38492" r="-384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002800" y="2301572"/>
            <a:ext cx="4941800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22"/>
              </a:lnSpc>
            </a:pPr>
            <a:r>
              <a:rPr lang="en-US" sz="7058" b="1" dirty="0">
                <a:solidFill>
                  <a:srgbClr val="FFFFFF"/>
                </a:solidFill>
                <a:latin typeface="Times New Roman" panose="02020603050405020304" pitchFamily="18" charset="0"/>
                <a:ea typeface="Anton"/>
                <a:cs typeface="Times New Roman" panose="02020603050405020304" pitchFamily="18" charset="0"/>
                <a:sym typeface="Anton"/>
              </a:rPr>
              <a:t>Introduction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959672" y="3257615"/>
            <a:ext cx="4685013" cy="983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22"/>
              </a:lnSpc>
            </a:pPr>
            <a:r>
              <a:rPr lang="en-US" sz="7058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991600" y="4583690"/>
            <a:ext cx="8001000" cy="3544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249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What is Cybersecurity?</a:t>
            </a:r>
          </a:p>
          <a:p>
            <a:pPr lvl="2">
              <a:lnSpc>
                <a:spcPts val="2495"/>
              </a:lnSpc>
              <a:spcBef>
                <a:spcPct val="0"/>
              </a:spcBef>
            </a:pPr>
            <a:endParaRPr lang="en-US" sz="320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1371600" lvl="2" indent="-457200">
              <a:lnSpc>
                <a:spcPts val="2495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3200" b="1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Protecting system &amp; devices</a:t>
            </a:r>
          </a:p>
          <a:p>
            <a:pPr lvl="2">
              <a:lnSpc>
                <a:spcPts val="2495"/>
              </a:lnSpc>
              <a:spcBef>
                <a:spcPct val="0"/>
              </a:spcBef>
            </a:pPr>
            <a:endParaRPr lang="en-US" sz="3200" b="1" dirty="0">
              <a:solidFill>
                <a:srgbClr val="FFFFFF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  <a:p>
            <a:pPr marL="1371600" lvl="2" indent="-457200">
              <a:lnSpc>
                <a:spcPts val="2495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3200" b="1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Privacy ,accuracy , accessibility</a:t>
            </a:r>
          </a:p>
          <a:p>
            <a:pPr lvl="2">
              <a:lnSpc>
                <a:spcPts val="2495"/>
              </a:lnSpc>
              <a:spcBef>
                <a:spcPct val="0"/>
              </a:spcBef>
            </a:pPr>
            <a:endParaRPr lang="en-US" sz="320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2">
              <a:lnSpc>
                <a:spcPts val="2495"/>
              </a:lnSpc>
              <a:spcBef>
                <a:spcPct val="0"/>
              </a:spcBef>
            </a:pPr>
            <a:endParaRPr lang="en-US" sz="320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indent="-457200">
              <a:lnSpc>
                <a:spcPts val="249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Importance in modern world.</a:t>
            </a:r>
          </a:p>
          <a:p>
            <a:pPr lvl="2">
              <a:lnSpc>
                <a:spcPts val="2495"/>
              </a:lnSpc>
              <a:spcBef>
                <a:spcPct val="0"/>
              </a:spcBef>
            </a:pPr>
            <a:endParaRPr lang="en-US" sz="32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457200">
              <a:lnSpc>
                <a:spcPts val="2495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2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indent="-457200" algn="l">
              <a:lnSpc>
                <a:spcPts val="249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8" name="Group 8"/>
          <p:cNvGrpSpPr/>
          <p:nvPr/>
        </p:nvGrpSpPr>
        <p:grpSpPr>
          <a:xfrm>
            <a:off x="0" y="9691304"/>
            <a:ext cx="669721" cy="595696"/>
            <a:chOff x="0" y="0"/>
            <a:chExt cx="176387" cy="15689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6387" cy="156891"/>
            </a:xfrm>
            <a:custGeom>
              <a:avLst/>
              <a:gdLst/>
              <a:ahLst/>
              <a:cxnLst/>
              <a:rect l="l" t="t" r="r" b="b"/>
              <a:pathLst>
                <a:path w="176387" h="156891">
                  <a:moveTo>
                    <a:pt x="0" y="0"/>
                  </a:moveTo>
                  <a:lnTo>
                    <a:pt x="176387" y="0"/>
                  </a:lnTo>
                  <a:lnTo>
                    <a:pt x="176387" y="156891"/>
                  </a:lnTo>
                  <a:lnTo>
                    <a:pt x="0" y="156891"/>
                  </a:lnTo>
                  <a:close/>
                </a:path>
              </a:pathLst>
            </a:custGeom>
            <a:gradFill rotWithShape="1">
              <a:gsLst>
                <a:gs pos="0">
                  <a:srgbClr val="092846">
                    <a:alpha val="34000"/>
                  </a:srgbClr>
                </a:gs>
                <a:gs pos="100000">
                  <a:srgbClr val="E9E9EA">
                    <a:alpha val="34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525"/>
              <a:ext cx="176387" cy="147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7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618279" y="9691304"/>
            <a:ext cx="669721" cy="595696"/>
            <a:chOff x="0" y="0"/>
            <a:chExt cx="176387" cy="15689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6387" cy="156891"/>
            </a:xfrm>
            <a:custGeom>
              <a:avLst/>
              <a:gdLst/>
              <a:ahLst/>
              <a:cxnLst/>
              <a:rect l="l" t="t" r="r" b="b"/>
              <a:pathLst>
                <a:path w="176387" h="156891">
                  <a:moveTo>
                    <a:pt x="0" y="0"/>
                  </a:moveTo>
                  <a:lnTo>
                    <a:pt x="176387" y="0"/>
                  </a:lnTo>
                  <a:lnTo>
                    <a:pt x="176387" y="156891"/>
                  </a:lnTo>
                  <a:lnTo>
                    <a:pt x="0" y="156891"/>
                  </a:lnTo>
                  <a:close/>
                </a:path>
              </a:pathLst>
            </a:custGeom>
            <a:gradFill rotWithShape="1">
              <a:gsLst>
                <a:gs pos="0">
                  <a:srgbClr val="092846">
                    <a:alpha val="34000"/>
                  </a:srgbClr>
                </a:gs>
                <a:gs pos="100000">
                  <a:srgbClr val="E9E9EA">
                    <a:alpha val="34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9525"/>
              <a:ext cx="176387" cy="147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7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360527" y="2429465"/>
            <a:ext cx="7089224" cy="1949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22"/>
              </a:lnSpc>
            </a:pPr>
            <a:r>
              <a:rPr lang="en-US" sz="7058" b="1" dirty="0">
                <a:solidFill>
                  <a:srgbClr val="FFFFFF"/>
                </a:solidFill>
                <a:latin typeface="Times New Roman" panose="02020603050405020304" pitchFamily="18" charset="0"/>
                <a:ea typeface="Anton"/>
                <a:cs typeface="Times New Roman" panose="02020603050405020304" pitchFamily="18" charset="0"/>
                <a:sym typeface="Anton"/>
              </a:rPr>
              <a:t>Cybersecurity Approaches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991600" y="2770882"/>
            <a:ext cx="8626679" cy="4827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2495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Compliance Based-approach :</a:t>
            </a:r>
          </a:p>
          <a:p>
            <a:pPr marL="914400" lvl="1" indent="-457200">
              <a:lnSpc>
                <a:spcPts val="2495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endParaRPr lang="en-US" sz="320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457200">
              <a:lnSpc>
                <a:spcPts val="2495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32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Rules to counter common threats</a:t>
            </a:r>
          </a:p>
          <a:p>
            <a:pPr marL="914400" lvl="1" indent="-457200">
              <a:lnSpc>
                <a:spcPts val="2495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endParaRPr lang="en-US" sz="320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457200">
              <a:lnSpc>
                <a:spcPts val="2495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endParaRPr lang="en-US" sz="320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indent="-457200">
              <a:lnSpc>
                <a:spcPts val="2495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endParaRPr lang="en-US" sz="320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indent="-457200">
              <a:lnSpc>
                <a:spcPts val="2495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Risk Based :</a:t>
            </a:r>
          </a:p>
          <a:p>
            <a:pPr marL="457200" indent="-457200">
              <a:lnSpc>
                <a:spcPts val="2495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20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457200">
              <a:lnSpc>
                <a:spcPts val="2495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32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Identifying and addressing specific risk</a:t>
            </a:r>
          </a:p>
          <a:p>
            <a:pPr marL="914400" lvl="1" indent="-457200">
              <a:lnSpc>
                <a:spcPts val="2495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endParaRPr lang="en-US" sz="320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457200">
              <a:lnSpc>
                <a:spcPts val="2495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endParaRPr lang="en-US" sz="320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457200">
              <a:lnSpc>
                <a:spcPts val="2495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endParaRPr lang="en-US" sz="320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indent="-457200">
              <a:lnSpc>
                <a:spcPts val="2495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AD Hoc :</a:t>
            </a:r>
          </a:p>
          <a:p>
            <a:pPr marL="914400" lvl="1" indent="-457200">
              <a:lnSpc>
                <a:spcPts val="2495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20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457200">
              <a:lnSpc>
                <a:spcPts val="2495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32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Iterative testing to eliminate weakness</a:t>
            </a:r>
          </a:p>
        </p:txBody>
      </p:sp>
      <p:grpSp>
        <p:nvGrpSpPr>
          <p:cNvPr id="28" name="Group 30">
            <a:extLst>
              <a:ext uri="{FF2B5EF4-FFF2-40B4-BE49-F238E27FC236}">
                <a16:creationId xmlns:a16="http://schemas.microsoft.com/office/drawing/2014/main" id="{63D960CB-30EC-AEC2-DE3C-CB0A67C08FFA}"/>
              </a:ext>
            </a:extLst>
          </p:cNvPr>
          <p:cNvGrpSpPr/>
          <p:nvPr/>
        </p:nvGrpSpPr>
        <p:grpSpPr>
          <a:xfrm>
            <a:off x="1360527" y="4545218"/>
            <a:ext cx="5726073" cy="3621194"/>
            <a:chOff x="0" y="0"/>
            <a:chExt cx="569951" cy="603342"/>
          </a:xfrm>
        </p:grpSpPr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3824509F-15BF-F9C8-E24F-A99376BE56C9}"/>
                </a:ext>
              </a:extLst>
            </p:cNvPr>
            <p:cNvSpPr/>
            <p:nvPr/>
          </p:nvSpPr>
          <p:spPr>
            <a:xfrm>
              <a:off x="0" y="0"/>
              <a:ext cx="569951" cy="603342"/>
            </a:xfrm>
            <a:custGeom>
              <a:avLst/>
              <a:gdLst/>
              <a:ahLst/>
              <a:cxnLst/>
              <a:rect l="l" t="t" r="r" b="b"/>
              <a:pathLst>
                <a:path w="569951" h="603342">
                  <a:moveTo>
                    <a:pt x="52054" y="0"/>
                  </a:moveTo>
                  <a:lnTo>
                    <a:pt x="517897" y="0"/>
                  </a:lnTo>
                  <a:cubicBezTo>
                    <a:pt x="531703" y="0"/>
                    <a:pt x="544943" y="5484"/>
                    <a:pt x="554705" y="15246"/>
                  </a:cubicBezTo>
                  <a:cubicBezTo>
                    <a:pt x="564467" y="25008"/>
                    <a:pt x="569951" y="38248"/>
                    <a:pt x="569951" y="52054"/>
                  </a:cubicBezTo>
                  <a:lnTo>
                    <a:pt x="569951" y="551289"/>
                  </a:lnTo>
                  <a:cubicBezTo>
                    <a:pt x="569951" y="580037"/>
                    <a:pt x="546646" y="603342"/>
                    <a:pt x="517897" y="603342"/>
                  </a:cubicBezTo>
                  <a:lnTo>
                    <a:pt x="52054" y="603342"/>
                  </a:lnTo>
                  <a:cubicBezTo>
                    <a:pt x="23305" y="603342"/>
                    <a:pt x="0" y="580037"/>
                    <a:pt x="0" y="551289"/>
                  </a:cubicBezTo>
                  <a:lnTo>
                    <a:pt x="0" y="52054"/>
                  </a:lnTo>
                  <a:cubicBezTo>
                    <a:pt x="0" y="23305"/>
                    <a:pt x="23305" y="0"/>
                    <a:pt x="52054" y="0"/>
                  </a:cubicBezTo>
                  <a:close/>
                </a:path>
              </a:pathLst>
            </a:custGeom>
            <a:blipFill>
              <a:blip r:embed="rId3"/>
              <a:stretch>
                <a:fillRect l="-29369" r="-29369"/>
              </a:stretch>
            </a:blipFill>
            <a:ln w="66675" cap="rnd">
              <a:gradFill>
                <a:gsLst>
                  <a:gs pos="0">
                    <a:srgbClr val="092846">
                      <a:alpha val="100000"/>
                    </a:srgbClr>
                  </a:gs>
                  <a:gs pos="100000">
                    <a:srgbClr val="E9E9EA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algn="ctr">
              <a:lnSpc>
                <a:spcPts val="3544"/>
              </a:lnSpc>
            </a:pPr>
            <a:endParaRPr lang="en-US" sz="1800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0" y="9691304"/>
            <a:ext cx="669721" cy="595696"/>
            <a:chOff x="0" y="0"/>
            <a:chExt cx="176387" cy="15689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6387" cy="156891"/>
            </a:xfrm>
            <a:custGeom>
              <a:avLst/>
              <a:gdLst/>
              <a:ahLst/>
              <a:cxnLst/>
              <a:rect l="l" t="t" r="r" b="b"/>
              <a:pathLst>
                <a:path w="176387" h="156891">
                  <a:moveTo>
                    <a:pt x="0" y="0"/>
                  </a:moveTo>
                  <a:lnTo>
                    <a:pt x="176387" y="0"/>
                  </a:lnTo>
                  <a:lnTo>
                    <a:pt x="176387" y="156891"/>
                  </a:lnTo>
                  <a:lnTo>
                    <a:pt x="0" y="156891"/>
                  </a:lnTo>
                  <a:close/>
                </a:path>
              </a:pathLst>
            </a:custGeom>
            <a:gradFill rotWithShape="1">
              <a:gsLst>
                <a:gs pos="0">
                  <a:srgbClr val="092846">
                    <a:alpha val="34000"/>
                  </a:srgbClr>
                </a:gs>
                <a:gs pos="100000">
                  <a:srgbClr val="E9E9EA">
                    <a:alpha val="34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525"/>
              <a:ext cx="176387" cy="147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7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618279" y="9691304"/>
            <a:ext cx="669721" cy="595696"/>
            <a:chOff x="0" y="0"/>
            <a:chExt cx="176387" cy="15689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6387" cy="156891"/>
            </a:xfrm>
            <a:custGeom>
              <a:avLst/>
              <a:gdLst/>
              <a:ahLst/>
              <a:cxnLst/>
              <a:rect l="l" t="t" r="r" b="b"/>
              <a:pathLst>
                <a:path w="176387" h="156891">
                  <a:moveTo>
                    <a:pt x="0" y="0"/>
                  </a:moveTo>
                  <a:lnTo>
                    <a:pt x="176387" y="0"/>
                  </a:lnTo>
                  <a:lnTo>
                    <a:pt x="176387" y="156891"/>
                  </a:lnTo>
                  <a:lnTo>
                    <a:pt x="0" y="156891"/>
                  </a:lnTo>
                  <a:close/>
                </a:path>
              </a:pathLst>
            </a:custGeom>
            <a:gradFill rotWithShape="1">
              <a:gsLst>
                <a:gs pos="0">
                  <a:srgbClr val="092846">
                    <a:alpha val="34000"/>
                  </a:srgbClr>
                </a:gs>
                <a:gs pos="100000">
                  <a:srgbClr val="E9E9EA">
                    <a:alpha val="34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9525"/>
              <a:ext cx="176387" cy="147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7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8959672" y="1798478"/>
            <a:ext cx="7458083" cy="983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22"/>
              </a:lnSpc>
            </a:pPr>
            <a:r>
              <a:rPr lang="en-US" sz="7058" b="1" dirty="0">
                <a:solidFill>
                  <a:srgbClr val="FFFFFF"/>
                </a:solidFill>
                <a:latin typeface="Times New Roman" panose="02020603050405020304" pitchFamily="18" charset="0"/>
                <a:ea typeface="Anton"/>
                <a:cs typeface="Times New Roman" panose="02020603050405020304" pitchFamily="18" charset="0"/>
                <a:sym typeface="Anton"/>
              </a:rPr>
              <a:t>Importance OF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950363" y="2760701"/>
            <a:ext cx="7265981" cy="983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22"/>
              </a:lnSpc>
            </a:pPr>
            <a:r>
              <a:rPr lang="en-US" sz="7058" b="1" dirty="0">
                <a:solidFill>
                  <a:srgbClr val="FFFFFF"/>
                </a:solidFill>
                <a:latin typeface="Times New Roman" panose="02020603050405020304" pitchFamily="18" charset="0"/>
                <a:ea typeface="Anton"/>
                <a:cs typeface="Times New Roman" panose="02020603050405020304" pitchFamily="18" charset="0"/>
                <a:sym typeface="Anton"/>
              </a:rPr>
              <a:t>Cybersecurity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750209" y="2019300"/>
            <a:ext cx="6128498" cy="6665314"/>
            <a:chOff x="0" y="0"/>
            <a:chExt cx="867473" cy="97622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67473" cy="976227"/>
            </a:xfrm>
            <a:custGeom>
              <a:avLst/>
              <a:gdLst/>
              <a:ahLst/>
              <a:cxnLst/>
              <a:rect l="l" t="t" r="r" b="b"/>
              <a:pathLst>
                <a:path w="867473" h="976227">
                  <a:moveTo>
                    <a:pt x="29052" y="0"/>
                  </a:moveTo>
                  <a:lnTo>
                    <a:pt x="838421" y="0"/>
                  </a:lnTo>
                  <a:cubicBezTo>
                    <a:pt x="846126" y="0"/>
                    <a:pt x="853516" y="3061"/>
                    <a:pt x="858964" y="8509"/>
                  </a:cubicBezTo>
                  <a:cubicBezTo>
                    <a:pt x="864412" y="13957"/>
                    <a:pt x="867473" y="21347"/>
                    <a:pt x="867473" y="29052"/>
                  </a:cubicBezTo>
                  <a:lnTo>
                    <a:pt x="867473" y="947176"/>
                  </a:lnTo>
                  <a:cubicBezTo>
                    <a:pt x="867473" y="954881"/>
                    <a:pt x="864412" y="962270"/>
                    <a:pt x="858964" y="967718"/>
                  </a:cubicBezTo>
                  <a:cubicBezTo>
                    <a:pt x="853516" y="973167"/>
                    <a:pt x="846126" y="976227"/>
                    <a:pt x="838421" y="976227"/>
                  </a:cubicBezTo>
                  <a:lnTo>
                    <a:pt x="29052" y="976227"/>
                  </a:lnTo>
                  <a:cubicBezTo>
                    <a:pt x="21347" y="976227"/>
                    <a:pt x="13957" y="973167"/>
                    <a:pt x="8509" y="967718"/>
                  </a:cubicBezTo>
                  <a:cubicBezTo>
                    <a:pt x="3061" y="962270"/>
                    <a:pt x="0" y="954881"/>
                    <a:pt x="0" y="947176"/>
                  </a:cubicBezTo>
                  <a:lnTo>
                    <a:pt x="0" y="29052"/>
                  </a:lnTo>
                  <a:cubicBezTo>
                    <a:pt x="0" y="21347"/>
                    <a:pt x="3061" y="13957"/>
                    <a:pt x="8509" y="8509"/>
                  </a:cubicBezTo>
                  <a:cubicBezTo>
                    <a:pt x="13957" y="3061"/>
                    <a:pt x="21347" y="0"/>
                    <a:pt x="29052" y="0"/>
                  </a:cubicBezTo>
                  <a:close/>
                </a:path>
              </a:pathLst>
            </a:custGeom>
            <a:blipFill>
              <a:blip r:embed="rId3"/>
              <a:stretch>
                <a:fillRect l="-50032" r="-50032"/>
              </a:stretch>
            </a:blipFill>
            <a:ln w="66675" cap="rnd">
              <a:gradFill>
                <a:gsLst>
                  <a:gs pos="0">
                    <a:srgbClr val="092846">
                      <a:alpha val="100000"/>
                    </a:srgbClr>
                  </a:gs>
                  <a:gs pos="100000">
                    <a:srgbClr val="E9E9EA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318749" y="4449780"/>
            <a:ext cx="585427" cy="694457"/>
            <a:chOff x="0" y="0"/>
            <a:chExt cx="301407" cy="26809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01407" cy="268093"/>
            </a:xfrm>
            <a:custGeom>
              <a:avLst/>
              <a:gdLst/>
              <a:ahLst/>
              <a:cxnLst/>
              <a:rect l="l" t="t" r="r" b="b"/>
              <a:pathLst>
                <a:path w="301407" h="268093">
                  <a:moveTo>
                    <a:pt x="0" y="0"/>
                  </a:moveTo>
                  <a:lnTo>
                    <a:pt x="301407" y="0"/>
                  </a:lnTo>
                  <a:lnTo>
                    <a:pt x="301407" y="268093"/>
                  </a:lnTo>
                  <a:lnTo>
                    <a:pt x="0" y="268093"/>
                  </a:lnTo>
                  <a:close/>
                </a:path>
              </a:pathLst>
            </a:custGeom>
            <a:gradFill rotWithShape="1">
              <a:gsLst>
                <a:gs pos="0">
                  <a:srgbClr val="092846">
                    <a:alpha val="100000"/>
                  </a:srgbClr>
                </a:gs>
                <a:gs pos="100000">
                  <a:srgbClr val="E9E9EA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9525"/>
              <a:ext cx="301407" cy="258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7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9387468" y="4659314"/>
            <a:ext cx="475384" cy="461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4"/>
              </a:lnSpc>
            </a:pPr>
            <a:r>
              <a:rPr lang="en-US" sz="328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1.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296912" y="4580822"/>
            <a:ext cx="6638282" cy="458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8"/>
              </a:lnSpc>
              <a:spcBef>
                <a:spcPct val="0"/>
              </a:spcBef>
            </a:pPr>
            <a:r>
              <a:rPr lang="en-US" sz="3230" b="1" dirty="0">
                <a:solidFill>
                  <a:srgbClr val="FFFFFF"/>
                </a:solidFill>
                <a:latin typeface="Times New Roman" panose="02020603050405020304" pitchFamily="18" charset="0"/>
                <a:ea typeface="Raleway Bold"/>
                <a:cs typeface="Times New Roman" panose="02020603050405020304" pitchFamily="18" charset="0"/>
                <a:sym typeface="Raleway Bold"/>
              </a:rPr>
              <a:t>Prevent identity theft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959672" y="6777860"/>
            <a:ext cx="1064126" cy="91287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447"/>
              </a:lnSpc>
            </a:pPr>
            <a:endParaRPr/>
          </a:p>
        </p:txBody>
      </p:sp>
      <p:sp>
        <p:nvSpPr>
          <p:cNvPr id="38" name="Freeform 26">
            <a:extLst>
              <a:ext uri="{FF2B5EF4-FFF2-40B4-BE49-F238E27FC236}">
                <a16:creationId xmlns:a16="http://schemas.microsoft.com/office/drawing/2014/main" id="{8C2F2CAC-931D-F903-DFA0-E98CBBEA0D31}"/>
              </a:ext>
            </a:extLst>
          </p:cNvPr>
          <p:cNvSpPr/>
          <p:nvPr/>
        </p:nvSpPr>
        <p:spPr>
          <a:xfrm>
            <a:off x="9332446" y="5849449"/>
            <a:ext cx="585427" cy="694457"/>
          </a:xfrm>
          <a:custGeom>
            <a:avLst/>
            <a:gdLst/>
            <a:ahLst/>
            <a:cxnLst/>
            <a:rect l="l" t="t" r="r" b="b"/>
            <a:pathLst>
              <a:path w="301407" h="268093">
                <a:moveTo>
                  <a:pt x="0" y="0"/>
                </a:moveTo>
                <a:lnTo>
                  <a:pt x="301407" y="0"/>
                </a:lnTo>
                <a:lnTo>
                  <a:pt x="301407" y="268093"/>
                </a:lnTo>
                <a:lnTo>
                  <a:pt x="0" y="268093"/>
                </a:lnTo>
                <a:close/>
              </a:path>
            </a:pathLst>
          </a:custGeom>
          <a:gradFill rotWithShape="1">
            <a:gsLst>
              <a:gs pos="0">
                <a:srgbClr val="092846">
                  <a:alpha val="100000"/>
                </a:srgbClr>
              </a:gs>
              <a:gs pos="100000">
                <a:srgbClr val="E9E9EA">
                  <a:alpha val="100000"/>
                </a:srgbClr>
              </a:gs>
            </a:gsLst>
            <a:lin ang="0"/>
          </a:gradFill>
          <a:ln cap="sq">
            <a:noFill/>
            <a:prstDash val="solid"/>
            <a:miter/>
          </a:ln>
        </p:spPr>
        <p:txBody>
          <a:bodyPr/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2.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0EB19F-96BE-4A39-E382-646B17C6D550}"/>
              </a:ext>
            </a:extLst>
          </p:cNvPr>
          <p:cNvSpPr txBox="1"/>
          <p:nvPr/>
        </p:nvSpPr>
        <p:spPr>
          <a:xfrm>
            <a:off x="10296912" y="5875882"/>
            <a:ext cx="5171688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3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Safeguards</a:t>
            </a:r>
            <a:r>
              <a:rPr lang="en-US" sz="3230" b="1" dirty="0">
                <a:solidFill>
                  <a:schemeClr val="bg1"/>
                </a:solidFill>
              </a:rPr>
              <a:t> national security</a:t>
            </a:r>
          </a:p>
        </p:txBody>
      </p:sp>
      <p:grpSp>
        <p:nvGrpSpPr>
          <p:cNvPr id="40" name="Group 25">
            <a:extLst>
              <a:ext uri="{FF2B5EF4-FFF2-40B4-BE49-F238E27FC236}">
                <a16:creationId xmlns:a16="http://schemas.microsoft.com/office/drawing/2014/main" id="{0E475B9D-D3C9-F67B-AC01-E9CFE20D4B96}"/>
              </a:ext>
            </a:extLst>
          </p:cNvPr>
          <p:cNvGrpSpPr/>
          <p:nvPr/>
        </p:nvGrpSpPr>
        <p:grpSpPr>
          <a:xfrm>
            <a:off x="9332841" y="7147579"/>
            <a:ext cx="585427" cy="694457"/>
            <a:chOff x="0" y="0"/>
            <a:chExt cx="301407" cy="268093"/>
          </a:xfrm>
        </p:grpSpPr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35BB185E-C7C8-225C-0F23-686EC7659008}"/>
                </a:ext>
              </a:extLst>
            </p:cNvPr>
            <p:cNvSpPr/>
            <p:nvPr/>
          </p:nvSpPr>
          <p:spPr>
            <a:xfrm>
              <a:off x="0" y="0"/>
              <a:ext cx="301407" cy="268093"/>
            </a:xfrm>
            <a:custGeom>
              <a:avLst/>
              <a:gdLst/>
              <a:ahLst/>
              <a:cxnLst/>
              <a:rect l="l" t="t" r="r" b="b"/>
              <a:pathLst>
                <a:path w="301407" h="268093">
                  <a:moveTo>
                    <a:pt x="0" y="0"/>
                  </a:moveTo>
                  <a:lnTo>
                    <a:pt x="301407" y="0"/>
                  </a:lnTo>
                  <a:lnTo>
                    <a:pt x="301407" y="268093"/>
                  </a:lnTo>
                  <a:lnTo>
                    <a:pt x="0" y="268093"/>
                  </a:lnTo>
                  <a:close/>
                </a:path>
              </a:pathLst>
            </a:custGeom>
            <a:gradFill rotWithShape="1">
              <a:gsLst>
                <a:gs pos="0">
                  <a:srgbClr val="092846">
                    <a:alpha val="100000"/>
                  </a:srgbClr>
                </a:gs>
                <a:gs pos="100000">
                  <a:srgbClr val="E9E9EA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pPr algn="ctr"/>
              <a:r>
                <a:rPr lang="en-US" sz="3230" dirty="0">
                  <a:solidFill>
                    <a:schemeClr val="bg1"/>
                  </a:solidFill>
                  <a:latin typeface="Anton" pitchFamily="2" charset="0"/>
                </a:rPr>
                <a:t>3.</a:t>
              </a:r>
            </a:p>
          </p:txBody>
        </p:sp>
        <p:sp>
          <p:nvSpPr>
            <p:cNvPr id="42" name="TextBox 27">
              <a:extLst>
                <a:ext uri="{FF2B5EF4-FFF2-40B4-BE49-F238E27FC236}">
                  <a16:creationId xmlns:a16="http://schemas.microsoft.com/office/drawing/2014/main" id="{5D17F5DB-7E28-A891-6012-D9954B674143}"/>
                </a:ext>
              </a:extLst>
            </p:cNvPr>
            <p:cNvSpPr txBox="1"/>
            <p:nvPr/>
          </p:nvSpPr>
          <p:spPr>
            <a:xfrm>
              <a:off x="0" y="9525"/>
              <a:ext cx="301407" cy="258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7"/>
                </a:lnSpc>
              </a:pPr>
              <a:endParaRPr/>
            </a:p>
          </p:txBody>
        </p:sp>
      </p:grpSp>
      <p:grpSp>
        <p:nvGrpSpPr>
          <p:cNvPr id="43" name="Group 25">
            <a:extLst>
              <a:ext uri="{FF2B5EF4-FFF2-40B4-BE49-F238E27FC236}">
                <a16:creationId xmlns:a16="http://schemas.microsoft.com/office/drawing/2014/main" id="{2C3083A0-29E1-383D-AE93-0814DEFF1E8F}"/>
              </a:ext>
            </a:extLst>
          </p:cNvPr>
          <p:cNvGrpSpPr/>
          <p:nvPr/>
        </p:nvGrpSpPr>
        <p:grpSpPr>
          <a:xfrm>
            <a:off x="9318749" y="8488522"/>
            <a:ext cx="585427" cy="694457"/>
            <a:chOff x="0" y="0"/>
            <a:chExt cx="301407" cy="268093"/>
          </a:xfrm>
        </p:grpSpPr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5725E8B6-B49B-0834-D2FF-66029C6EB417}"/>
                </a:ext>
              </a:extLst>
            </p:cNvPr>
            <p:cNvSpPr/>
            <p:nvPr/>
          </p:nvSpPr>
          <p:spPr>
            <a:xfrm>
              <a:off x="0" y="0"/>
              <a:ext cx="301407" cy="268093"/>
            </a:xfrm>
            <a:custGeom>
              <a:avLst/>
              <a:gdLst/>
              <a:ahLst/>
              <a:cxnLst/>
              <a:rect l="l" t="t" r="r" b="b"/>
              <a:pathLst>
                <a:path w="301407" h="268093">
                  <a:moveTo>
                    <a:pt x="0" y="0"/>
                  </a:moveTo>
                  <a:lnTo>
                    <a:pt x="301407" y="0"/>
                  </a:lnTo>
                  <a:lnTo>
                    <a:pt x="301407" y="268093"/>
                  </a:lnTo>
                  <a:lnTo>
                    <a:pt x="0" y="268093"/>
                  </a:lnTo>
                  <a:close/>
                </a:path>
              </a:pathLst>
            </a:custGeom>
            <a:gradFill rotWithShape="1">
              <a:gsLst>
                <a:gs pos="0">
                  <a:srgbClr val="092846">
                    <a:alpha val="100000"/>
                  </a:srgbClr>
                </a:gs>
                <a:gs pos="100000">
                  <a:srgbClr val="E9E9EA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r>
                <a:rPr lang="en-US" sz="3230" dirty="0">
                  <a:solidFill>
                    <a:schemeClr val="bg1"/>
                  </a:solidFill>
                  <a:latin typeface="Anton" pitchFamily="2" charset="0"/>
                </a:rPr>
                <a:t>4.</a:t>
              </a:r>
            </a:p>
          </p:txBody>
        </p:sp>
        <p:sp>
          <p:nvSpPr>
            <p:cNvPr id="45" name="TextBox 27">
              <a:extLst>
                <a:ext uri="{FF2B5EF4-FFF2-40B4-BE49-F238E27FC236}">
                  <a16:creationId xmlns:a16="http://schemas.microsoft.com/office/drawing/2014/main" id="{505E9F9D-4D8F-7309-FA65-BC10398C6F08}"/>
                </a:ext>
              </a:extLst>
            </p:cNvPr>
            <p:cNvSpPr txBox="1"/>
            <p:nvPr/>
          </p:nvSpPr>
          <p:spPr>
            <a:xfrm>
              <a:off x="0" y="9525"/>
              <a:ext cx="301407" cy="258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7"/>
                </a:lnSpc>
              </a:pPr>
              <a:endParaRPr dirty="0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074E0E71-21E5-6CD1-4EC5-F807D9914BAF}"/>
              </a:ext>
            </a:extLst>
          </p:cNvPr>
          <p:cNvSpPr txBox="1"/>
          <p:nvPr/>
        </p:nvSpPr>
        <p:spPr>
          <a:xfrm>
            <a:off x="10291436" y="7147579"/>
            <a:ext cx="6472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 personal &amp; corporate data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3733A31-4512-7D37-D690-ED2E9575FD83}"/>
              </a:ext>
            </a:extLst>
          </p:cNvPr>
          <p:cNvSpPr txBox="1"/>
          <p:nvPr/>
        </p:nvSpPr>
        <p:spPr>
          <a:xfrm>
            <a:off x="10291436" y="8517208"/>
            <a:ext cx="64725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Essential in a rapidly evolving </a:t>
            </a:r>
          </a:p>
          <a:p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Digital world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18808-E0D4-3063-A860-A44A2AB5D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7FAFF38-EF66-D02D-31CD-0BEC411291C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algn="ctr">
              <a:lnSpc>
                <a:spcPts val="3544"/>
              </a:lnSpc>
            </a:pPr>
            <a:endParaRPr lang="en-US" sz="1800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467447EB-BF0D-A6B3-1749-8D892986E6E6}"/>
              </a:ext>
            </a:extLst>
          </p:cNvPr>
          <p:cNvGrpSpPr/>
          <p:nvPr/>
        </p:nvGrpSpPr>
        <p:grpSpPr>
          <a:xfrm>
            <a:off x="0" y="9691304"/>
            <a:ext cx="669721" cy="595696"/>
            <a:chOff x="0" y="0"/>
            <a:chExt cx="176387" cy="156891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54C12C30-1189-1064-E109-444103200AB1}"/>
                </a:ext>
              </a:extLst>
            </p:cNvPr>
            <p:cNvSpPr/>
            <p:nvPr/>
          </p:nvSpPr>
          <p:spPr>
            <a:xfrm>
              <a:off x="0" y="0"/>
              <a:ext cx="176387" cy="156891"/>
            </a:xfrm>
            <a:custGeom>
              <a:avLst/>
              <a:gdLst/>
              <a:ahLst/>
              <a:cxnLst/>
              <a:rect l="l" t="t" r="r" b="b"/>
              <a:pathLst>
                <a:path w="176387" h="156891">
                  <a:moveTo>
                    <a:pt x="0" y="0"/>
                  </a:moveTo>
                  <a:lnTo>
                    <a:pt x="176387" y="0"/>
                  </a:lnTo>
                  <a:lnTo>
                    <a:pt x="176387" y="156891"/>
                  </a:lnTo>
                  <a:lnTo>
                    <a:pt x="0" y="156891"/>
                  </a:lnTo>
                  <a:close/>
                </a:path>
              </a:pathLst>
            </a:custGeom>
            <a:gradFill rotWithShape="1">
              <a:gsLst>
                <a:gs pos="0">
                  <a:srgbClr val="092846">
                    <a:alpha val="34000"/>
                  </a:srgbClr>
                </a:gs>
                <a:gs pos="100000">
                  <a:srgbClr val="E9E9EA">
                    <a:alpha val="34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995230D7-FB71-9907-D234-638FEAA86F46}"/>
                </a:ext>
              </a:extLst>
            </p:cNvPr>
            <p:cNvSpPr txBox="1"/>
            <p:nvPr/>
          </p:nvSpPr>
          <p:spPr>
            <a:xfrm>
              <a:off x="0" y="9525"/>
              <a:ext cx="176387" cy="147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7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3A6FBF22-896F-7357-6A58-BF5404BF497A}"/>
              </a:ext>
            </a:extLst>
          </p:cNvPr>
          <p:cNvGrpSpPr/>
          <p:nvPr/>
        </p:nvGrpSpPr>
        <p:grpSpPr>
          <a:xfrm>
            <a:off x="17618279" y="9691304"/>
            <a:ext cx="669721" cy="595696"/>
            <a:chOff x="0" y="0"/>
            <a:chExt cx="176387" cy="156891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9E672283-2136-EB1F-FBFE-E912D960A8B9}"/>
                </a:ext>
              </a:extLst>
            </p:cNvPr>
            <p:cNvSpPr/>
            <p:nvPr/>
          </p:nvSpPr>
          <p:spPr>
            <a:xfrm>
              <a:off x="0" y="0"/>
              <a:ext cx="176387" cy="156891"/>
            </a:xfrm>
            <a:custGeom>
              <a:avLst/>
              <a:gdLst/>
              <a:ahLst/>
              <a:cxnLst/>
              <a:rect l="l" t="t" r="r" b="b"/>
              <a:pathLst>
                <a:path w="176387" h="156891">
                  <a:moveTo>
                    <a:pt x="0" y="0"/>
                  </a:moveTo>
                  <a:lnTo>
                    <a:pt x="176387" y="0"/>
                  </a:lnTo>
                  <a:lnTo>
                    <a:pt x="176387" y="156891"/>
                  </a:lnTo>
                  <a:lnTo>
                    <a:pt x="0" y="156891"/>
                  </a:lnTo>
                  <a:close/>
                </a:path>
              </a:pathLst>
            </a:custGeom>
            <a:gradFill rotWithShape="1">
              <a:gsLst>
                <a:gs pos="0">
                  <a:srgbClr val="092846">
                    <a:alpha val="34000"/>
                  </a:srgbClr>
                </a:gs>
                <a:gs pos="100000">
                  <a:srgbClr val="E9E9EA">
                    <a:alpha val="34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DE7075CB-300A-12AC-9F6F-21D41A68E325}"/>
                </a:ext>
              </a:extLst>
            </p:cNvPr>
            <p:cNvSpPr txBox="1"/>
            <p:nvPr/>
          </p:nvSpPr>
          <p:spPr>
            <a:xfrm>
              <a:off x="0" y="9525"/>
              <a:ext cx="176387" cy="147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7"/>
                </a:lnSpc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76AF9497-3E12-A061-2C1B-8F393D155991}"/>
              </a:ext>
            </a:extLst>
          </p:cNvPr>
          <p:cNvSpPr txBox="1"/>
          <p:nvPr/>
        </p:nvSpPr>
        <p:spPr>
          <a:xfrm>
            <a:off x="8959672" y="1798478"/>
            <a:ext cx="7458083" cy="983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22"/>
              </a:lnSpc>
            </a:pPr>
            <a:r>
              <a:rPr lang="en-US" sz="7058" b="1" dirty="0">
                <a:solidFill>
                  <a:srgbClr val="FFFFFF"/>
                </a:solidFill>
                <a:latin typeface="Times New Roman" panose="02020603050405020304" pitchFamily="18" charset="0"/>
                <a:ea typeface="Anton"/>
                <a:cs typeface="Times New Roman" panose="02020603050405020304" pitchFamily="18" charset="0"/>
                <a:sym typeface="Anton"/>
              </a:rPr>
              <a:t>History OF 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77027D0F-7217-90D2-EE20-2B214F1AECAE}"/>
              </a:ext>
            </a:extLst>
          </p:cNvPr>
          <p:cNvSpPr txBox="1"/>
          <p:nvPr/>
        </p:nvSpPr>
        <p:spPr>
          <a:xfrm>
            <a:off x="8950363" y="2760701"/>
            <a:ext cx="7265981" cy="983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22"/>
              </a:lnSpc>
            </a:pPr>
            <a:r>
              <a:rPr lang="en-US" sz="7058" b="1" dirty="0">
                <a:solidFill>
                  <a:srgbClr val="FFFFFF"/>
                </a:solidFill>
                <a:latin typeface="Times New Roman" panose="02020603050405020304" pitchFamily="18" charset="0"/>
                <a:ea typeface="Anton"/>
                <a:cs typeface="Times New Roman" panose="02020603050405020304" pitchFamily="18" charset="0"/>
                <a:sym typeface="Anton"/>
              </a:rPr>
              <a:t>Cybersecurity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A249C484-E35A-8C3A-FED4-CF9DD9985E3D}"/>
              </a:ext>
            </a:extLst>
          </p:cNvPr>
          <p:cNvGrpSpPr/>
          <p:nvPr/>
        </p:nvGrpSpPr>
        <p:grpSpPr>
          <a:xfrm>
            <a:off x="9318749" y="4449780"/>
            <a:ext cx="585427" cy="694457"/>
            <a:chOff x="0" y="0"/>
            <a:chExt cx="301407" cy="268093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1AAC366F-8755-0992-1277-D50ED5251DBE}"/>
                </a:ext>
              </a:extLst>
            </p:cNvPr>
            <p:cNvSpPr/>
            <p:nvPr/>
          </p:nvSpPr>
          <p:spPr>
            <a:xfrm>
              <a:off x="0" y="0"/>
              <a:ext cx="301407" cy="268093"/>
            </a:xfrm>
            <a:custGeom>
              <a:avLst/>
              <a:gdLst/>
              <a:ahLst/>
              <a:cxnLst/>
              <a:rect l="l" t="t" r="r" b="b"/>
              <a:pathLst>
                <a:path w="301407" h="268093">
                  <a:moveTo>
                    <a:pt x="0" y="0"/>
                  </a:moveTo>
                  <a:lnTo>
                    <a:pt x="301407" y="0"/>
                  </a:lnTo>
                  <a:lnTo>
                    <a:pt x="301407" y="268093"/>
                  </a:lnTo>
                  <a:lnTo>
                    <a:pt x="0" y="268093"/>
                  </a:lnTo>
                  <a:close/>
                </a:path>
              </a:pathLst>
            </a:custGeom>
            <a:gradFill rotWithShape="1">
              <a:gsLst>
                <a:gs pos="0">
                  <a:srgbClr val="092846">
                    <a:alpha val="100000"/>
                  </a:srgbClr>
                </a:gs>
                <a:gs pos="100000">
                  <a:srgbClr val="E9E9EA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D3E9F0D4-2DD4-65CD-7D18-5A606D410AAE}"/>
                </a:ext>
              </a:extLst>
            </p:cNvPr>
            <p:cNvSpPr txBox="1"/>
            <p:nvPr/>
          </p:nvSpPr>
          <p:spPr>
            <a:xfrm>
              <a:off x="0" y="9525"/>
              <a:ext cx="301407" cy="258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7"/>
                </a:lnSpc>
              </a:pPr>
              <a:endParaRPr/>
            </a:p>
          </p:txBody>
        </p:sp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45B06589-1A69-76CF-F5FD-09E3E7D6045D}"/>
              </a:ext>
            </a:extLst>
          </p:cNvPr>
          <p:cNvSpPr txBox="1"/>
          <p:nvPr/>
        </p:nvSpPr>
        <p:spPr>
          <a:xfrm>
            <a:off x="9387468" y="4659314"/>
            <a:ext cx="475384" cy="461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4"/>
              </a:lnSpc>
            </a:pPr>
            <a:r>
              <a:rPr lang="en-US" sz="328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1</a:t>
            </a: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10D4A050-E8C6-4DB6-F491-7CBF7CF11D44}"/>
              </a:ext>
            </a:extLst>
          </p:cNvPr>
          <p:cNvSpPr txBox="1"/>
          <p:nvPr/>
        </p:nvSpPr>
        <p:spPr>
          <a:xfrm>
            <a:off x="10296911" y="4580822"/>
            <a:ext cx="8059807" cy="734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b="1" dirty="0">
                <a:solidFill>
                  <a:srgbClr val="FFE5E5"/>
                </a:solidFill>
                <a:latin typeface="Times New Roman" panose="02020603050405020304" pitchFamily="18" charset="0"/>
                <a:ea typeface="Anton" pitchFamily="34" charset="-122"/>
                <a:cs typeface="Times New Roman" panose="02020603050405020304" pitchFamily="18" charset="0"/>
              </a:rPr>
              <a:t>First cyberattack</a:t>
            </a:r>
          </a:p>
          <a:p>
            <a:pPr marL="914400" lvl="1" indent="-457200">
              <a:lnSpc>
                <a:spcPts val="2750"/>
              </a:lnSpc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rgbClr val="FFE5E5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(France, 1834): Telegraph hacking.</a:t>
            </a:r>
            <a:r>
              <a:rPr lang="en-US" sz="3200" b="1" dirty="0">
                <a:solidFill>
                  <a:srgbClr val="FFE5E5"/>
                </a:solidFill>
                <a:latin typeface="Times New Roman" panose="02020603050405020304" pitchFamily="18" charset="0"/>
                <a:ea typeface="Anton" pitchFamily="34" charset="-122"/>
                <a:cs typeface="Times New Roman" panose="02020603050405020304" pitchFamily="18" charset="0"/>
              </a:rPr>
              <a:t> 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A133C582-6117-89BA-8666-56C3288E9E13}"/>
              </a:ext>
            </a:extLst>
          </p:cNvPr>
          <p:cNvSpPr txBox="1"/>
          <p:nvPr/>
        </p:nvSpPr>
        <p:spPr>
          <a:xfrm>
            <a:off x="8959672" y="6777860"/>
            <a:ext cx="1064126" cy="91287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447"/>
              </a:lnSpc>
            </a:pPr>
            <a:endParaRPr/>
          </a:p>
        </p:txBody>
      </p:sp>
      <p:sp>
        <p:nvSpPr>
          <p:cNvPr id="38" name="Freeform 26">
            <a:extLst>
              <a:ext uri="{FF2B5EF4-FFF2-40B4-BE49-F238E27FC236}">
                <a16:creationId xmlns:a16="http://schemas.microsoft.com/office/drawing/2014/main" id="{E106077B-0F53-7C00-F51B-4A810F0EE0B0}"/>
              </a:ext>
            </a:extLst>
          </p:cNvPr>
          <p:cNvSpPr/>
          <p:nvPr/>
        </p:nvSpPr>
        <p:spPr>
          <a:xfrm>
            <a:off x="9332446" y="5849449"/>
            <a:ext cx="585427" cy="694457"/>
          </a:xfrm>
          <a:custGeom>
            <a:avLst/>
            <a:gdLst/>
            <a:ahLst/>
            <a:cxnLst/>
            <a:rect l="l" t="t" r="r" b="b"/>
            <a:pathLst>
              <a:path w="301407" h="268093">
                <a:moveTo>
                  <a:pt x="0" y="0"/>
                </a:moveTo>
                <a:lnTo>
                  <a:pt x="301407" y="0"/>
                </a:lnTo>
                <a:lnTo>
                  <a:pt x="301407" y="268093"/>
                </a:lnTo>
                <a:lnTo>
                  <a:pt x="0" y="268093"/>
                </a:lnTo>
                <a:close/>
              </a:path>
            </a:pathLst>
          </a:custGeom>
          <a:gradFill rotWithShape="1">
            <a:gsLst>
              <a:gs pos="0">
                <a:srgbClr val="092846">
                  <a:alpha val="100000"/>
                </a:srgbClr>
              </a:gs>
              <a:gs pos="100000">
                <a:srgbClr val="E9E9EA">
                  <a:alpha val="100000"/>
                </a:srgbClr>
              </a:gs>
            </a:gsLst>
            <a:lin ang="0"/>
          </a:gradFill>
          <a:ln cap="sq">
            <a:noFill/>
            <a:prstDash val="solid"/>
            <a:miter/>
          </a:ln>
        </p:spPr>
        <p:txBody>
          <a:bodyPr/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5EB69E-113E-4151-BC13-6BA48BF278E2}"/>
              </a:ext>
            </a:extLst>
          </p:cNvPr>
          <p:cNvSpPr txBox="1"/>
          <p:nvPr/>
        </p:nvSpPr>
        <p:spPr>
          <a:xfrm>
            <a:off x="10296912" y="5875882"/>
            <a:ext cx="7076688" cy="826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FFE5E5"/>
                </a:solidFill>
                <a:latin typeface="Times New Roman" panose="02020603050405020304" pitchFamily="18" charset="0"/>
                <a:ea typeface="Anton" pitchFamily="34" charset="-122"/>
                <a:cs typeface="Times New Roman" panose="02020603050405020304" pitchFamily="18" charset="0"/>
              </a:rPr>
              <a:t>RABBITS Virus </a:t>
            </a:r>
          </a:p>
          <a:p>
            <a:pPr marL="914400" lvl="1" indent="-457200">
              <a:lnSpc>
                <a:spcPts val="2750"/>
              </a:lnSpc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rgbClr val="FFE5E5"/>
                </a:solidFill>
                <a:latin typeface="Times New Roman" panose="02020603050405020304" pitchFamily="18" charset="0"/>
                <a:ea typeface="Fira Sans" pitchFamily="34" charset="-122"/>
                <a:cs typeface="Times New Roman" panose="02020603050405020304" pitchFamily="18" charset="0"/>
              </a:rPr>
              <a:t>(1969): First computer virus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0" name="Group 25">
            <a:extLst>
              <a:ext uri="{FF2B5EF4-FFF2-40B4-BE49-F238E27FC236}">
                <a16:creationId xmlns:a16="http://schemas.microsoft.com/office/drawing/2014/main" id="{C7122055-7F2D-AC34-E4FA-EAE1F8A4F6F4}"/>
              </a:ext>
            </a:extLst>
          </p:cNvPr>
          <p:cNvGrpSpPr/>
          <p:nvPr/>
        </p:nvGrpSpPr>
        <p:grpSpPr>
          <a:xfrm>
            <a:off x="9332841" y="7147579"/>
            <a:ext cx="585427" cy="694457"/>
            <a:chOff x="0" y="0"/>
            <a:chExt cx="301407" cy="268093"/>
          </a:xfrm>
        </p:grpSpPr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C032A391-E7F4-A40C-1942-7A417EA4B30C}"/>
                </a:ext>
              </a:extLst>
            </p:cNvPr>
            <p:cNvSpPr/>
            <p:nvPr/>
          </p:nvSpPr>
          <p:spPr>
            <a:xfrm>
              <a:off x="0" y="0"/>
              <a:ext cx="301407" cy="268093"/>
            </a:xfrm>
            <a:custGeom>
              <a:avLst/>
              <a:gdLst/>
              <a:ahLst/>
              <a:cxnLst/>
              <a:rect l="l" t="t" r="r" b="b"/>
              <a:pathLst>
                <a:path w="301407" h="268093">
                  <a:moveTo>
                    <a:pt x="0" y="0"/>
                  </a:moveTo>
                  <a:lnTo>
                    <a:pt x="301407" y="0"/>
                  </a:lnTo>
                  <a:lnTo>
                    <a:pt x="301407" y="268093"/>
                  </a:lnTo>
                  <a:lnTo>
                    <a:pt x="0" y="268093"/>
                  </a:lnTo>
                  <a:close/>
                </a:path>
              </a:pathLst>
            </a:custGeom>
            <a:gradFill rotWithShape="1">
              <a:gsLst>
                <a:gs pos="0">
                  <a:srgbClr val="092846">
                    <a:alpha val="100000"/>
                  </a:srgbClr>
                </a:gs>
                <a:gs pos="100000">
                  <a:srgbClr val="E9E9EA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pPr algn="ctr"/>
              <a:r>
                <a:rPr lang="en-US" sz="3230" dirty="0">
                  <a:solidFill>
                    <a:schemeClr val="bg1"/>
                  </a:solidFill>
                  <a:latin typeface="Anton" pitchFamily="2" charset="0"/>
                </a:rPr>
                <a:t>3</a:t>
              </a:r>
            </a:p>
          </p:txBody>
        </p:sp>
        <p:sp>
          <p:nvSpPr>
            <p:cNvPr id="42" name="TextBox 27">
              <a:extLst>
                <a:ext uri="{FF2B5EF4-FFF2-40B4-BE49-F238E27FC236}">
                  <a16:creationId xmlns:a16="http://schemas.microsoft.com/office/drawing/2014/main" id="{B13A9C32-2D92-1057-6E7A-529043250362}"/>
                </a:ext>
              </a:extLst>
            </p:cNvPr>
            <p:cNvSpPr txBox="1"/>
            <p:nvPr/>
          </p:nvSpPr>
          <p:spPr>
            <a:xfrm>
              <a:off x="0" y="9525"/>
              <a:ext cx="301407" cy="258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7"/>
                </a:lnSpc>
              </a:pPr>
              <a:endParaRPr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587B3A4-7A75-B92D-847B-FC6593E3981F}"/>
              </a:ext>
            </a:extLst>
          </p:cNvPr>
          <p:cNvSpPr txBox="1"/>
          <p:nvPr/>
        </p:nvSpPr>
        <p:spPr>
          <a:xfrm>
            <a:off x="10291436" y="7147579"/>
            <a:ext cx="8529964" cy="1175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FFE5E5"/>
                </a:solidFill>
                <a:latin typeface="Times New Roman" panose="02020603050405020304" pitchFamily="18" charset="0"/>
                <a:ea typeface="Anton" pitchFamily="34" charset="-122"/>
                <a:cs typeface="Times New Roman" panose="02020603050405020304" pitchFamily="18" charset="0"/>
              </a:rPr>
              <a:t>Kevin Mitnick </a:t>
            </a:r>
          </a:p>
          <a:p>
            <a:pPr marL="914400" lvl="1" indent="-457200">
              <a:lnSpc>
                <a:spcPts val="2750"/>
              </a:lnSpc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rgbClr val="FFE5E5"/>
                </a:solidFill>
                <a:latin typeface="Times New Roman" panose="02020603050405020304" pitchFamily="18" charset="0"/>
                <a:ea typeface="Fira Sans" pitchFamily="34" charset="-122"/>
                <a:cs typeface="Times New Roman" panose="02020603050405020304" pitchFamily="18" charset="0"/>
              </a:rPr>
              <a:t>(1970-1995): First "true cybercriminal</a:t>
            </a:r>
            <a:r>
              <a:rPr lang="en-US" sz="3200" dirty="0">
                <a:solidFill>
                  <a:srgbClr val="FFE5E5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 </a:t>
            </a:r>
          </a:p>
          <a:p>
            <a:pPr marL="914400" lvl="1" indent="-457200">
              <a:lnSpc>
                <a:spcPts val="2750"/>
              </a:lnSpc>
              <a:buFont typeface="Courier New" panose="02070309020205020404" pitchFamily="49" charset="0"/>
              <a:buChar char="o"/>
            </a:pPr>
            <a:endParaRPr 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blue light on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2E6A4260-ADA9-D84D-02EB-0878A26854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32" y="2782345"/>
            <a:ext cx="5211568" cy="45433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805159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algn="ctr">
              <a:lnSpc>
                <a:spcPts val="3544"/>
              </a:lnSpc>
            </a:pPr>
            <a:endParaRPr lang="en-US" sz="1800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0" y="9691304"/>
            <a:ext cx="669721" cy="595696"/>
            <a:chOff x="0" y="0"/>
            <a:chExt cx="176387" cy="15689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6387" cy="156891"/>
            </a:xfrm>
            <a:custGeom>
              <a:avLst/>
              <a:gdLst/>
              <a:ahLst/>
              <a:cxnLst/>
              <a:rect l="l" t="t" r="r" b="b"/>
              <a:pathLst>
                <a:path w="176387" h="156891">
                  <a:moveTo>
                    <a:pt x="0" y="0"/>
                  </a:moveTo>
                  <a:lnTo>
                    <a:pt x="176387" y="0"/>
                  </a:lnTo>
                  <a:lnTo>
                    <a:pt x="176387" y="156891"/>
                  </a:lnTo>
                  <a:lnTo>
                    <a:pt x="0" y="156891"/>
                  </a:lnTo>
                  <a:close/>
                </a:path>
              </a:pathLst>
            </a:custGeom>
            <a:gradFill rotWithShape="1">
              <a:gsLst>
                <a:gs pos="0">
                  <a:srgbClr val="092846">
                    <a:alpha val="34000"/>
                  </a:srgbClr>
                </a:gs>
                <a:gs pos="100000">
                  <a:srgbClr val="E9E9EA">
                    <a:alpha val="34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525"/>
              <a:ext cx="176387" cy="147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7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618279" y="9691304"/>
            <a:ext cx="669721" cy="595696"/>
            <a:chOff x="0" y="0"/>
            <a:chExt cx="176387" cy="15689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6387" cy="156891"/>
            </a:xfrm>
            <a:custGeom>
              <a:avLst/>
              <a:gdLst/>
              <a:ahLst/>
              <a:cxnLst/>
              <a:rect l="l" t="t" r="r" b="b"/>
              <a:pathLst>
                <a:path w="176387" h="156891">
                  <a:moveTo>
                    <a:pt x="0" y="0"/>
                  </a:moveTo>
                  <a:lnTo>
                    <a:pt x="176387" y="0"/>
                  </a:lnTo>
                  <a:lnTo>
                    <a:pt x="176387" y="156891"/>
                  </a:lnTo>
                  <a:lnTo>
                    <a:pt x="0" y="156891"/>
                  </a:lnTo>
                  <a:close/>
                </a:path>
              </a:pathLst>
            </a:custGeom>
            <a:gradFill rotWithShape="1">
              <a:gsLst>
                <a:gs pos="0">
                  <a:srgbClr val="092846">
                    <a:alpha val="34000"/>
                  </a:srgbClr>
                </a:gs>
                <a:gs pos="100000">
                  <a:srgbClr val="E9E9EA">
                    <a:alpha val="34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9525"/>
              <a:ext cx="176387" cy="147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898261" y="2899398"/>
            <a:ext cx="2793267" cy="2569391"/>
            <a:chOff x="0" y="0"/>
            <a:chExt cx="569951" cy="60334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69951" cy="603342"/>
            </a:xfrm>
            <a:custGeom>
              <a:avLst/>
              <a:gdLst/>
              <a:ahLst/>
              <a:cxnLst/>
              <a:rect l="l" t="t" r="r" b="b"/>
              <a:pathLst>
                <a:path w="569951" h="603342">
                  <a:moveTo>
                    <a:pt x="52054" y="0"/>
                  </a:moveTo>
                  <a:lnTo>
                    <a:pt x="517897" y="0"/>
                  </a:lnTo>
                  <a:cubicBezTo>
                    <a:pt x="531703" y="0"/>
                    <a:pt x="544943" y="5484"/>
                    <a:pt x="554705" y="15246"/>
                  </a:cubicBezTo>
                  <a:cubicBezTo>
                    <a:pt x="564467" y="25008"/>
                    <a:pt x="569951" y="38248"/>
                    <a:pt x="569951" y="52054"/>
                  </a:cubicBezTo>
                  <a:lnTo>
                    <a:pt x="569951" y="551289"/>
                  </a:lnTo>
                  <a:cubicBezTo>
                    <a:pt x="569951" y="580037"/>
                    <a:pt x="546646" y="603342"/>
                    <a:pt x="517897" y="603342"/>
                  </a:cubicBezTo>
                  <a:lnTo>
                    <a:pt x="52054" y="603342"/>
                  </a:lnTo>
                  <a:cubicBezTo>
                    <a:pt x="23305" y="603342"/>
                    <a:pt x="0" y="580037"/>
                    <a:pt x="0" y="551289"/>
                  </a:cubicBezTo>
                  <a:lnTo>
                    <a:pt x="0" y="52054"/>
                  </a:lnTo>
                  <a:cubicBezTo>
                    <a:pt x="0" y="23305"/>
                    <a:pt x="23305" y="0"/>
                    <a:pt x="52054" y="0"/>
                  </a:cubicBezTo>
                  <a:close/>
                </a:path>
              </a:pathLst>
            </a:custGeom>
            <a:blipFill>
              <a:blip r:embed="rId4"/>
              <a:stretch>
                <a:fillRect l="-29369" r="-29369"/>
              </a:stretch>
            </a:blipFill>
            <a:ln w="66675" cap="rnd">
              <a:gradFill>
                <a:gsLst>
                  <a:gs pos="0">
                    <a:srgbClr val="092846">
                      <a:alpha val="100000"/>
                    </a:srgbClr>
                  </a:gs>
                  <a:gs pos="100000">
                    <a:srgbClr val="E9E9EA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824468" y="872625"/>
            <a:ext cx="9008517" cy="1949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22"/>
              </a:lnSpc>
            </a:pPr>
            <a:r>
              <a:rPr lang="en-US" sz="7058" b="1" dirty="0">
                <a:solidFill>
                  <a:srgbClr val="FFFFFF"/>
                </a:solidFill>
                <a:latin typeface="Times New Roman" panose="02020603050405020304" pitchFamily="18" charset="0"/>
                <a:ea typeface="Anton"/>
                <a:cs typeface="Times New Roman" panose="02020603050405020304" pitchFamily="18" charset="0"/>
                <a:sym typeface="Anton"/>
              </a:rPr>
              <a:t>Modern Cyber Threats </a:t>
            </a:r>
          </a:p>
          <a:p>
            <a:pPr algn="ctr">
              <a:lnSpc>
                <a:spcPts val="7622"/>
              </a:lnSpc>
            </a:pPr>
            <a:endParaRPr lang="en-US" sz="7058" b="1" dirty="0">
              <a:solidFill>
                <a:srgbClr val="FFFFFF"/>
              </a:solidFill>
              <a:latin typeface="Times New Roman" panose="02020603050405020304" pitchFamily="18" charset="0"/>
              <a:ea typeface="Anton"/>
              <a:cs typeface="Times New Roman" panose="02020603050405020304" pitchFamily="18" charset="0"/>
              <a:sym typeface="Anton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720875" y="2572921"/>
            <a:ext cx="653473" cy="755165"/>
            <a:chOff x="0" y="0"/>
            <a:chExt cx="301407" cy="26809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01407" cy="268093"/>
            </a:xfrm>
            <a:custGeom>
              <a:avLst/>
              <a:gdLst/>
              <a:ahLst/>
              <a:cxnLst/>
              <a:rect l="l" t="t" r="r" b="b"/>
              <a:pathLst>
                <a:path w="301407" h="268093">
                  <a:moveTo>
                    <a:pt x="0" y="0"/>
                  </a:moveTo>
                  <a:lnTo>
                    <a:pt x="301407" y="0"/>
                  </a:lnTo>
                  <a:lnTo>
                    <a:pt x="301407" y="268093"/>
                  </a:lnTo>
                  <a:lnTo>
                    <a:pt x="0" y="268093"/>
                  </a:lnTo>
                  <a:close/>
                </a:path>
              </a:pathLst>
            </a:custGeom>
            <a:gradFill rotWithShape="1">
              <a:gsLst>
                <a:gs pos="0">
                  <a:srgbClr val="092846">
                    <a:alpha val="100000"/>
                  </a:srgbClr>
                </a:gs>
                <a:gs pos="100000">
                  <a:srgbClr val="E9E9EA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9525"/>
              <a:ext cx="301407" cy="258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7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809920" y="2770694"/>
            <a:ext cx="475384" cy="461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4"/>
              </a:lnSpc>
            </a:pPr>
            <a:r>
              <a:rPr lang="en-US" sz="328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1.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047500" y="3701498"/>
            <a:ext cx="3703832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500" b="1" dirty="0">
                <a:solidFill>
                  <a:srgbClr val="FFE5E5"/>
                </a:solidFill>
                <a:latin typeface="Times New Roman" panose="02020603050405020304" pitchFamily="18" charset="0"/>
                <a:ea typeface="Fira Sans" pitchFamily="34" charset="-122"/>
                <a:cs typeface="Times New Roman" panose="02020603050405020304" pitchFamily="18" charset="0"/>
              </a:rPr>
              <a:t>Harmful software/viruses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0818573" y="2963918"/>
            <a:ext cx="2536045" cy="2440687"/>
            <a:chOff x="0" y="0"/>
            <a:chExt cx="569951" cy="60334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69951" cy="603342"/>
            </a:xfrm>
            <a:custGeom>
              <a:avLst/>
              <a:gdLst/>
              <a:ahLst/>
              <a:cxnLst/>
              <a:rect l="l" t="t" r="r" b="b"/>
              <a:pathLst>
                <a:path w="569951" h="603342">
                  <a:moveTo>
                    <a:pt x="52054" y="0"/>
                  </a:moveTo>
                  <a:lnTo>
                    <a:pt x="517897" y="0"/>
                  </a:lnTo>
                  <a:cubicBezTo>
                    <a:pt x="531703" y="0"/>
                    <a:pt x="544943" y="5484"/>
                    <a:pt x="554705" y="15246"/>
                  </a:cubicBezTo>
                  <a:cubicBezTo>
                    <a:pt x="564467" y="25008"/>
                    <a:pt x="569951" y="38248"/>
                    <a:pt x="569951" y="52054"/>
                  </a:cubicBezTo>
                  <a:lnTo>
                    <a:pt x="569951" y="551289"/>
                  </a:lnTo>
                  <a:cubicBezTo>
                    <a:pt x="569951" y="580037"/>
                    <a:pt x="546646" y="603342"/>
                    <a:pt x="517897" y="603342"/>
                  </a:cubicBezTo>
                  <a:lnTo>
                    <a:pt x="52054" y="603342"/>
                  </a:lnTo>
                  <a:cubicBezTo>
                    <a:pt x="23305" y="603342"/>
                    <a:pt x="0" y="580037"/>
                    <a:pt x="0" y="551289"/>
                  </a:cubicBezTo>
                  <a:lnTo>
                    <a:pt x="0" y="52054"/>
                  </a:lnTo>
                  <a:cubicBezTo>
                    <a:pt x="0" y="23305"/>
                    <a:pt x="23305" y="0"/>
                    <a:pt x="52054" y="0"/>
                  </a:cubicBezTo>
                  <a:close/>
                </a:path>
              </a:pathLst>
            </a:custGeom>
            <a:blipFill>
              <a:blip r:embed="rId5"/>
              <a:stretch>
                <a:fillRect l="-29369" r="-29369"/>
              </a:stretch>
            </a:blipFill>
            <a:ln w="66675" cap="rnd">
              <a:gradFill>
                <a:gsLst>
                  <a:gs pos="0">
                    <a:srgbClr val="092846">
                      <a:alpha val="100000"/>
                    </a:srgbClr>
                  </a:gs>
                  <a:gs pos="100000">
                    <a:srgbClr val="E9E9EA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0450896" y="2747964"/>
            <a:ext cx="653473" cy="669553"/>
            <a:chOff x="0" y="0"/>
            <a:chExt cx="301407" cy="26809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01407" cy="268093"/>
            </a:xfrm>
            <a:custGeom>
              <a:avLst/>
              <a:gdLst/>
              <a:ahLst/>
              <a:cxnLst/>
              <a:rect l="l" t="t" r="r" b="b"/>
              <a:pathLst>
                <a:path w="301407" h="268093">
                  <a:moveTo>
                    <a:pt x="0" y="0"/>
                  </a:moveTo>
                  <a:lnTo>
                    <a:pt x="301407" y="0"/>
                  </a:lnTo>
                  <a:lnTo>
                    <a:pt x="301407" y="268093"/>
                  </a:lnTo>
                  <a:lnTo>
                    <a:pt x="0" y="268093"/>
                  </a:lnTo>
                  <a:close/>
                </a:path>
              </a:pathLst>
            </a:custGeom>
            <a:gradFill rotWithShape="1">
              <a:gsLst>
                <a:gs pos="0">
                  <a:srgbClr val="092846">
                    <a:alpha val="100000"/>
                  </a:srgbClr>
                </a:gs>
                <a:gs pos="100000">
                  <a:srgbClr val="E9E9EA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9525"/>
              <a:ext cx="301407" cy="258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7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0571317" y="2845665"/>
            <a:ext cx="475384" cy="461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4"/>
              </a:lnSpc>
            </a:pPr>
            <a:r>
              <a:rPr lang="en-US" sz="328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2.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105862" y="3018235"/>
            <a:ext cx="3453860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8"/>
              </a:lnSpc>
              <a:spcBef>
                <a:spcPct val="0"/>
              </a:spcBef>
            </a:pPr>
            <a:r>
              <a:rPr lang="en-US" sz="3230" b="1" dirty="0">
                <a:solidFill>
                  <a:srgbClr val="FFFFFF"/>
                </a:solidFill>
                <a:latin typeface="Times New Roman" panose="02020603050405020304" pitchFamily="18" charset="0"/>
                <a:ea typeface="Raleway Bold"/>
                <a:cs typeface="Times New Roman" panose="02020603050405020304" pitchFamily="18" charset="0"/>
                <a:sym typeface="Raleway Bold"/>
              </a:rPr>
              <a:t>Malware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867489" y="3774958"/>
            <a:ext cx="4019456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500" b="1" dirty="0">
                <a:solidFill>
                  <a:srgbClr val="FFE5E5"/>
                </a:solidFill>
                <a:latin typeface="Times New Roman" panose="02020603050405020304" pitchFamily="18" charset="0"/>
                <a:ea typeface="Fira Sans" pitchFamily="34" charset="-122"/>
                <a:cs typeface="Times New Roman" panose="02020603050405020304" pitchFamily="18" charset="0"/>
              </a:rPr>
              <a:t>Data encryption for ransom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867489" y="2936177"/>
            <a:ext cx="3491960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8"/>
              </a:lnSpc>
              <a:spcBef>
                <a:spcPct val="0"/>
              </a:spcBef>
            </a:pPr>
            <a:r>
              <a:rPr lang="en-US" sz="3230" b="1" dirty="0">
                <a:solidFill>
                  <a:srgbClr val="FFFFFF"/>
                </a:solidFill>
                <a:latin typeface="Times New Roman" panose="02020603050405020304" pitchFamily="18" charset="0"/>
                <a:ea typeface="Raleway Bold"/>
                <a:cs typeface="Times New Roman" panose="02020603050405020304" pitchFamily="18" charset="0"/>
                <a:sym typeface="Raleway Bold"/>
              </a:rPr>
              <a:t>RANSOMWARE</a:t>
            </a:r>
          </a:p>
        </p:txBody>
      </p:sp>
      <p:pic>
        <p:nvPicPr>
          <p:cNvPr id="40" name="Picture 39" descr="A hook on a hook&#10;&#10;Description automatically generated">
            <a:extLst>
              <a:ext uri="{FF2B5EF4-FFF2-40B4-BE49-F238E27FC236}">
                <a16:creationId xmlns:a16="http://schemas.microsoft.com/office/drawing/2014/main" id="{725EC7E2-179F-05B0-D6F6-372755931B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331" y="6383227"/>
            <a:ext cx="2793267" cy="2770694"/>
          </a:xfrm>
          <a:prstGeom prst="roundRect">
            <a:avLst>
              <a:gd name="adj" fmla="val 16667"/>
            </a:avLst>
          </a:prstGeom>
          <a:ln>
            <a:solidFill>
              <a:srgbClr val="C8C6BD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2" name="Picture 41" descr="A computer screen with a skull in it&#10;&#10;Description automatically generated with medium confidence">
            <a:extLst>
              <a:ext uri="{FF2B5EF4-FFF2-40B4-BE49-F238E27FC236}">
                <a16:creationId xmlns:a16="http://schemas.microsoft.com/office/drawing/2014/main" id="{E496A39E-0174-623C-88D9-651D0F9ECD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8646" y="6127400"/>
            <a:ext cx="2536045" cy="2770694"/>
          </a:xfrm>
          <a:prstGeom prst="roundRect">
            <a:avLst>
              <a:gd name="adj" fmla="val 16667"/>
            </a:avLst>
          </a:prstGeom>
          <a:ln>
            <a:solidFill>
              <a:schemeClr val="bg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43" name="Group 25">
            <a:extLst>
              <a:ext uri="{FF2B5EF4-FFF2-40B4-BE49-F238E27FC236}">
                <a16:creationId xmlns:a16="http://schemas.microsoft.com/office/drawing/2014/main" id="{80946E7A-D373-28FE-6F90-A89139FACCC3}"/>
              </a:ext>
            </a:extLst>
          </p:cNvPr>
          <p:cNvGrpSpPr/>
          <p:nvPr/>
        </p:nvGrpSpPr>
        <p:grpSpPr>
          <a:xfrm>
            <a:off x="1809920" y="6227484"/>
            <a:ext cx="653473" cy="755165"/>
            <a:chOff x="0" y="0"/>
            <a:chExt cx="301407" cy="268093"/>
          </a:xfrm>
        </p:grpSpPr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2382D5F2-9958-F833-E79B-022FD997A74C}"/>
                </a:ext>
              </a:extLst>
            </p:cNvPr>
            <p:cNvSpPr/>
            <p:nvPr/>
          </p:nvSpPr>
          <p:spPr>
            <a:xfrm>
              <a:off x="0" y="0"/>
              <a:ext cx="301407" cy="268093"/>
            </a:xfrm>
            <a:custGeom>
              <a:avLst/>
              <a:gdLst/>
              <a:ahLst/>
              <a:cxnLst/>
              <a:rect l="l" t="t" r="r" b="b"/>
              <a:pathLst>
                <a:path w="301407" h="268093">
                  <a:moveTo>
                    <a:pt x="0" y="0"/>
                  </a:moveTo>
                  <a:lnTo>
                    <a:pt x="301407" y="0"/>
                  </a:lnTo>
                  <a:lnTo>
                    <a:pt x="301407" y="268093"/>
                  </a:lnTo>
                  <a:lnTo>
                    <a:pt x="0" y="268093"/>
                  </a:lnTo>
                  <a:close/>
                </a:path>
              </a:pathLst>
            </a:custGeom>
            <a:gradFill rotWithShape="1">
              <a:gsLst>
                <a:gs pos="0">
                  <a:srgbClr val="092846">
                    <a:alpha val="100000"/>
                  </a:srgbClr>
                </a:gs>
                <a:gs pos="100000">
                  <a:srgbClr val="E9E9EA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pPr algn="ctr"/>
              <a:r>
                <a:rPr lang="en-US" sz="3230" dirty="0">
                  <a:solidFill>
                    <a:schemeClr val="bg1"/>
                  </a:solidFill>
                  <a:latin typeface="Anton" pitchFamily="2" charset="0"/>
                </a:rPr>
                <a:t>3.</a:t>
              </a:r>
            </a:p>
          </p:txBody>
        </p:sp>
        <p:sp>
          <p:nvSpPr>
            <p:cNvPr id="45" name="TextBox 27">
              <a:extLst>
                <a:ext uri="{FF2B5EF4-FFF2-40B4-BE49-F238E27FC236}">
                  <a16:creationId xmlns:a16="http://schemas.microsoft.com/office/drawing/2014/main" id="{1BB0C0F0-0D0A-A63E-0DCF-21A9C3E3A601}"/>
                </a:ext>
              </a:extLst>
            </p:cNvPr>
            <p:cNvSpPr txBox="1"/>
            <p:nvPr/>
          </p:nvSpPr>
          <p:spPr>
            <a:xfrm>
              <a:off x="0" y="9525"/>
              <a:ext cx="301407" cy="258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7"/>
                </a:lnSpc>
              </a:pPr>
              <a:endParaRPr/>
            </a:p>
          </p:txBody>
        </p:sp>
      </p:grpSp>
      <p:grpSp>
        <p:nvGrpSpPr>
          <p:cNvPr id="46" name="Group 25">
            <a:extLst>
              <a:ext uri="{FF2B5EF4-FFF2-40B4-BE49-F238E27FC236}">
                <a16:creationId xmlns:a16="http://schemas.microsoft.com/office/drawing/2014/main" id="{5CEEFD27-6A09-0A4F-739B-2D4B6C1FB51A}"/>
              </a:ext>
            </a:extLst>
          </p:cNvPr>
          <p:cNvGrpSpPr/>
          <p:nvPr/>
        </p:nvGrpSpPr>
        <p:grpSpPr>
          <a:xfrm>
            <a:off x="10571317" y="6097093"/>
            <a:ext cx="653473" cy="755165"/>
            <a:chOff x="0" y="0"/>
            <a:chExt cx="301407" cy="268093"/>
          </a:xfrm>
        </p:grpSpPr>
        <p:sp>
          <p:nvSpPr>
            <p:cNvPr id="47" name="Freeform 26">
              <a:extLst>
                <a:ext uri="{FF2B5EF4-FFF2-40B4-BE49-F238E27FC236}">
                  <a16:creationId xmlns:a16="http://schemas.microsoft.com/office/drawing/2014/main" id="{90C6A270-E2E7-9BB3-C8B7-69BEB5D366AE}"/>
                </a:ext>
              </a:extLst>
            </p:cNvPr>
            <p:cNvSpPr/>
            <p:nvPr/>
          </p:nvSpPr>
          <p:spPr>
            <a:xfrm>
              <a:off x="0" y="0"/>
              <a:ext cx="301407" cy="268093"/>
            </a:xfrm>
            <a:custGeom>
              <a:avLst/>
              <a:gdLst/>
              <a:ahLst/>
              <a:cxnLst/>
              <a:rect l="l" t="t" r="r" b="b"/>
              <a:pathLst>
                <a:path w="301407" h="268093">
                  <a:moveTo>
                    <a:pt x="0" y="0"/>
                  </a:moveTo>
                  <a:lnTo>
                    <a:pt x="301407" y="0"/>
                  </a:lnTo>
                  <a:lnTo>
                    <a:pt x="301407" y="268093"/>
                  </a:lnTo>
                  <a:lnTo>
                    <a:pt x="0" y="268093"/>
                  </a:lnTo>
                  <a:close/>
                </a:path>
              </a:pathLst>
            </a:custGeom>
            <a:gradFill rotWithShape="1">
              <a:gsLst>
                <a:gs pos="0">
                  <a:srgbClr val="092846">
                    <a:alpha val="100000"/>
                  </a:srgbClr>
                </a:gs>
                <a:gs pos="100000">
                  <a:srgbClr val="E9E9EA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pPr algn="ctr"/>
              <a:r>
                <a:rPr lang="en-US" sz="3230" dirty="0">
                  <a:solidFill>
                    <a:schemeClr val="bg1"/>
                  </a:solidFill>
                  <a:latin typeface="Anton" pitchFamily="2" charset="0"/>
                </a:rPr>
                <a:t>4.</a:t>
              </a:r>
            </a:p>
          </p:txBody>
        </p:sp>
        <p:sp>
          <p:nvSpPr>
            <p:cNvPr id="48" name="TextBox 27">
              <a:extLst>
                <a:ext uri="{FF2B5EF4-FFF2-40B4-BE49-F238E27FC236}">
                  <a16:creationId xmlns:a16="http://schemas.microsoft.com/office/drawing/2014/main" id="{B89F5AA2-BC52-CEDE-F247-A396EF700071}"/>
                </a:ext>
              </a:extLst>
            </p:cNvPr>
            <p:cNvSpPr txBox="1"/>
            <p:nvPr/>
          </p:nvSpPr>
          <p:spPr>
            <a:xfrm>
              <a:off x="0" y="9525"/>
              <a:ext cx="301407" cy="258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7"/>
                </a:lnSpc>
              </a:pPr>
              <a:endParaRPr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C4A93FC-57D2-B859-36A8-EA6E0343B834}"/>
              </a:ext>
            </a:extLst>
          </p:cNvPr>
          <p:cNvSpPr txBox="1"/>
          <p:nvPr/>
        </p:nvSpPr>
        <p:spPr>
          <a:xfrm>
            <a:off x="5075354" y="6618481"/>
            <a:ext cx="2793267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30" b="1" dirty="0">
                <a:solidFill>
                  <a:srgbClr val="FFFFFF"/>
                </a:solidFill>
                <a:latin typeface="Times New Roman" panose="02020603050405020304" pitchFamily="18" charset="0"/>
                <a:ea typeface="Raleway Bold"/>
                <a:cs typeface="Times New Roman" panose="02020603050405020304" pitchFamily="18" charset="0"/>
                <a:sym typeface="Raleway Bold"/>
              </a:rPr>
              <a:t>Phishing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213FEE7-1CC2-99F1-F2E3-04341CF51391}"/>
              </a:ext>
            </a:extLst>
          </p:cNvPr>
          <p:cNvSpPr txBox="1"/>
          <p:nvPr/>
        </p:nvSpPr>
        <p:spPr>
          <a:xfrm>
            <a:off x="5113916" y="7319697"/>
            <a:ext cx="3453860" cy="464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500" b="1" dirty="0">
                <a:solidFill>
                  <a:srgbClr val="FFE5E5"/>
                </a:solidFill>
                <a:latin typeface="Times New Roman" panose="02020603050405020304" pitchFamily="18" charset="0"/>
                <a:ea typeface="Fira Sans" pitchFamily="34" charset="-122"/>
                <a:cs typeface="Times New Roman" panose="02020603050405020304" pitchFamily="18" charset="0"/>
              </a:rPr>
              <a:t>Deceptive fake websites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624E3B0-3942-177E-86F2-178E083C3516}"/>
              </a:ext>
            </a:extLst>
          </p:cNvPr>
          <p:cNvSpPr txBox="1"/>
          <p:nvPr/>
        </p:nvSpPr>
        <p:spPr>
          <a:xfrm>
            <a:off x="13922467" y="6326093"/>
            <a:ext cx="2814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DOS Attack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A22C41-0845-8ECD-F48C-4FE15AD109AC}"/>
              </a:ext>
            </a:extLst>
          </p:cNvPr>
          <p:cNvSpPr txBox="1"/>
          <p:nvPr/>
        </p:nvSpPr>
        <p:spPr>
          <a:xfrm>
            <a:off x="13867489" y="7081860"/>
            <a:ext cx="36958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Dos attack overloading systems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9A0AE-DDE6-14D0-CE7C-E76103157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6D42E7A-F8D5-994D-BE42-68315F6ED1A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algn="ctr">
              <a:lnSpc>
                <a:spcPts val="3544"/>
              </a:lnSpc>
            </a:pPr>
            <a:endParaRPr lang="en-US" sz="1800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940A3505-23DC-5FED-BCA4-7F786BCAF885}"/>
              </a:ext>
            </a:extLst>
          </p:cNvPr>
          <p:cNvGrpSpPr/>
          <p:nvPr/>
        </p:nvGrpSpPr>
        <p:grpSpPr>
          <a:xfrm>
            <a:off x="0" y="9691304"/>
            <a:ext cx="669721" cy="595696"/>
            <a:chOff x="0" y="0"/>
            <a:chExt cx="176387" cy="156891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8593F96-A111-7BC5-4286-7E38E2962F68}"/>
                </a:ext>
              </a:extLst>
            </p:cNvPr>
            <p:cNvSpPr/>
            <p:nvPr/>
          </p:nvSpPr>
          <p:spPr>
            <a:xfrm>
              <a:off x="0" y="0"/>
              <a:ext cx="176387" cy="156891"/>
            </a:xfrm>
            <a:custGeom>
              <a:avLst/>
              <a:gdLst/>
              <a:ahLst/>
              <a:cxnLst/>
              <a:rect l="l" t="t" r="r" b="b"/>
              <a:pathLst>
                <a:path w="176387" h="156891">
                  <a:moveTo>
                    <a:pt x="0" y="0"/>
                  </a:moveTo>
                  <a:lnTo>
                    <a:pt x="176387" y="0"/>
                  </a:lnTo>
                  <a:lnTo>
                    <a:pt x="176387" y="156891"/>
                  </a:lnTo>
                  <a:lnTo>
                    <a:pt x="0" y="156891"/>
                  </a:lnTo>
                  <a:close/>
                </a:path>
              </a:pathLst>
            </a:custGeom>
            <a:gradFill rotWithShape="1">
              <a:gsLst>
                <a:gs pos="0">
                  <a:srgbClr val="092846">
                    <a:alpha val="34000"/>
                  </a:srgbClr>
                </a:gs>
                <a:gs pos="100000">
                  <a:srgbClr val="E9E9EA">
                    <a:alpha val="34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D7BBD5F2-B1C7-BA27-B3C1-6E1CCCE7B2E8}"/>
                </a:ext>
              </a:extLst>
            </p:cNvPr>
            <p:cNvSpPr txBox="1"/>
            <p:nvPr/>
          </p:nvSpPr>
          <p:spPr>
            <a:xfrm>
              <a:off x="0" y="9525"/>
              <a:ext cx="176387" cy="147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7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67F77FBA-4E83-9B2D-7ACF-5C7665010964}"/>
              </a:ext>
            </a:extLst>
          </p:cNvPr>
          <p:cNvGrpSpPr/>
          <p:nvPr/>
        </p:nvGrpSpPr>
        <p:grpSpPr>
          <a:xfrm>
            <a:off x="17618279" y="9691304"/>
            <a:ext cx="669721" cy="595696"/>
            <a:chOff x="0" y="0"/>
            <a:chExt cx="176387" cy="156891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BD37EC9E-4388-8E0D-7497-D81E330430B8}"/>
                </a:ext>
              </a:extLst>
            </p:cNvPr>
            <p:cNvSpPr/>
            <p:nvPr/>
          </p:nvSpPr>
          <p:spPr>
            <a:xfrm>
              <a:off x="0" y="0"/>
              <a:ext cx="176387" cy="156891"/>
            </a:xfrm>
            <a:custGeom>
              <a:avLst/>
              <a:gdLst/>
              <a:ahLst/>
              <a:cxnLst/>
              <a:rect l="l" t="t" r="r" b="b"/>
              <a:pathLst>
                <a:path w="176387" h="156891">
                  <a:moveTo>
                    <a:pt x="0" y="0"/>
                  </a:moveTo>
                  <a:lnTo>
                    <a:pt x="176387" y="0"/>
                  </a:lnTo>
                  <a:lnTo>
                    <a:pt x="176387" y="156891"/>
                  </a:lnTo>
                  <a:lnTo>
                    <a:pt x="0" y="156891"/>
                  </a:lnTo>
                  <a:close/>
                </a:path>
              </a:pathLst>
            </a:custGeom>
            <a:gradFill rotWithShape="1">
              <a:gsLst>
                <a:gs pos="0">
                  <a:srgbClr val="092846">
                    <a:alpha val="34000"/>
                  </a:srgbClr>
                </a:gs>
                <a:gs pos="100000">
                  <a:srgbClr val="E9E9EA">
                    <a:alpha val="34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2CDF4971-D10A-0615-BBFD-521C61E29049}"/>
                </a:ext>
              </a:extLst>
            </p:cNvPr>
            <p:cNvSpPr txBox="1"/>
            <p:nvPr/>
          </p:nvSpPr>
          <p:spPr>
            <a:xfrm>
              <a:off x="0" y="9525"/>
              <a:ext cx="176387" cy="147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7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CBFFCE77-8880-83C3-B7B7-5764567FB6D4}"/>
              </a:ext>
            </a:extLst>
          </p:cNvPr>
          <p:cNvSpPr txBox="1"/>
          <p:nvPr/>
        </p:nvSpPr>
        <p:spPr>
          <a:xfrm>
            <a:off x="4639741" y="1424372"/>
            <a:ext cx="9008517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22"/>
              </a:lnSpc>
            </a:pPr>
            <a:r>
              <a:rPr lang="en-US" sz="7058" b="1" dirty="0">
                <a:solidFill>
                  <a:srgbClr val="FFFFFF"/>
                </a:solidFill>
                <a:latin typeface="Times New Roman" panose="02020603050405020304" pitchFamily="18" charset="0"/>
                <a:ea typeface="Anton"/>
                <a:cs typeface="Times New Roman" panose="02020603050405020304" pitchFamily="18" charset="0"/>
                <a:sym typeface="Anton"/>
              </a:rPr>
              <a:t>Emerging Threats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A7F0D939-2FB1-4892-5903-23D79181BEF0}"/>
              </a:ext>
            </a:extLst>
          </p:cNvPr>
          <p:cNvGrpSpPr/>
          <p:nvPr/>
        </p:nvGrpSpPr>
        <p:grpSpPr>
          <a:xfrm>
            <a:off x="3703127" y="4069390"/>
            <a:ext cx="653473" cy="755165"/>
            <a:chOff x="0" y="0"/>
            <a:chExt cx="301407" cy="268093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278990FA-5263-FCD8-EE0A-C3C54F911E16}"/>
                </a:ext>
              </a:extLst>
            </p:cNvPr>
            <p:cNvSpPr/>
            <p:nvPr/>
          </p:nvSpPr>
          <p:spPr>
            <a:xfrm>
              <a:off x="0" y="0"/>
              <a:ext cx="301407" cy="268093"/>
            </a:xfrm>
            <a:custGeom>
              <a:avLst/>
              <a:gdLst/>
              <a:ahLst/>
              <a:cxnLst/>
              <a:rect l="l" t="t" r="r" b="b"/>
              <a:pathLst>
                <a:path w="301407" h="268093">
                  <a:moveTo>
                    <a:pt x="0" y="0"/>
                  </a:moveTo>
                  <a:lnTo>
                    <a:pt x="301407" y="0"/>
                  </a:lnTo>
                  <a:lnTo>
                    <a:pt x="301407" y="268093"/>
                  </a:lnTo>
                  <a:lnTo>
                    <a:pt x="0" y="268093"/>
                  </a:lnTo>
                  <a:close/>
                </a:path>
              </a:pathLst>
            </a:custGeom>
            <a:gradFill rotWithShape="1">
              <a:gsLst>
                <a:gs pos="0">
                  <a:srgbClr val="092846">
                    <a:alpha val="100000"/>
                  </a:srgbClr>
                </a:gs>
                <a:gs pos="100000">
                  <a:srgbClr val="E9E9EA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0EC727BB-5791-282F-73B9-30957BC6E025}"/>
                </a:ext>
              </a:extLst>
            </p:cNvPr>
            <p:cNvSpPr txBox="1"/>
            <p:nvPr/>
          </p:nvSpPr>
          <p:spPr>
            <a:xfrm>
              <a:off x="0" y="9525"/>
              <a:ext cx="301407" cy="258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7"/>
                </a:lnSpc>
              </a:pPr>
              <a:endParaRPr/>
            </a:p>
          </p:txBody>
        </p:sp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002A0F38-A352-6447-7C85-B70B40652E79}"/>
              </a:ext>
            </a:extLst>
          </p:cNvPr>
          <p:cNvSpPr txBox="1"/>
          <p:nvPr/>
        </p:nvSpPr>
        <p:spPr>
          <a:xfrm>
            <a:off x="3703127" y="4229658"/>
            <a:ext cx="475384" cy="461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4"/>
              </a:lnSpc>
            </a:pPr>
            <a:r>
              <a:rPr lang="en-US" sz="328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1.</a:t>
            </a:r>
          </a:p>
        </p:txBody>
      </p:sp>
      <p:grpSp>
        <p:nvGrpSpPr>
          <p:cNvPr id="32" name="Group 32">
            <a:extLst>
              <a:ext uri="{FF2B5EF4-FFF2-40B4-BE49-F238E27FC236}">
                <a16:creationId xmlns:a16="http://schemas.microsoft.com/office/drawing/2014/main" id="{35EC8718-44A4-D81C-6FA5-D9C0B10BF8C6}"/>
              </a:ext>
            </a:extLst>
          </p:cNvPr>
          <p:cNvGrpSpPr/>
          <p:nvPr/>
        </p:nvGrpSpPr>
        <p:grpSpPr>
          <a:xfrm>
            <a:off x="10766301" y="3908112"/>
            <a:ext cx="653473" cy="669553"/>
            <a:chOff x="0" y="0"/>
            <a:chExt cx="301407" cy="268093"/>
          </a:xfrm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AAAD915A-DE05-8A39-DE05-0041A2649663}"/>
                </a:ext>
              </a:extLst>
            </p:cNvPr>
            <p:cNvSpPr/>
            <p:nvPr/>
          </p:nvSpPr>
          <p:spPr>
            <a:xfrm>
              <a:off x="0" y="0"/>
              <a:ext cx="301407" cy="268093"/>
            </a:xfrm>
            <a:custGeom>
              <a:avLst/>
              <a:gdLst/>
              <a:ahLst/>
              <a:cxnLst/>
              <a:rect l="l" t="t" r="r" b="b"/>
              <a:pathLst>
                <a:path w="301407" h="268093">
                  <a:moveTo>
                    <a:pt x="0" y="0"/>
                  </a:moveTo>
                  <a:lnTo>
                    <a:pt x="301407" y="0"/>
                  </a:lnTo>
                  <a:lnTo>
                    <a:pt x="301407" y="268093"/>
                  </a:lnTo>
                  <a:lnTo>
                    <a:pt x="0" y="268093"/>
                  </a:lnTo>
                  <a:close/>
                </a:path>
              </a:pathLst>
            </a:custGeom>
            <a:gradFill rotWithShape="1">
              <a:gsLst>
                <a:gs pos="0">
                  <a:srgbClr val="092846">
                    <a:alpha val="100000"/>
                  </a:srgbClr>
                </a:gs>
                <a:gs pos="100000">
                  <a:srgbClr val="E9E9EA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3BD8EDA9-0191-17C5-D673-E2012CF2D9F3}"/>
                </a:ext>
              </a:extLst>
            </p:cNvPr>
            <p:cNvSpPr txBox="1"/>
            <p:nvPr/>
          </p:nvSpPr>
          <p:spPr>
            <a:xfrm>
              <a:off x="0" y="9525"/>
              <a:ext cx="301407" cy="258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7"/>
                </a:lnSpc>
              </a:pPr>
              <a:endParaRPr/>
            </a:p>
          </p:txBody>
        </p:sp>
      </p:grpSp>
      <p:sp>
        <p:nvSpPr>
          <p:cNvPr id="35" name="TextBox 35">
            <a:extLst>
              <a:ext uri="{FF2B5EF4-FFF2-40B4-BE49-F238E27FC236}">
                <a16:creationId xmlns:a16="http://schemas.microsoft.com/office/drawing/2014/main" id="{0DF9C9B4-5FB5-B8B1-A6B1-9288FC5E5F27}"/>
              </a:ext>
            </a:extLst>
          </p:cNvPr>
          <p:cNvSpPr txBox="1"/>
          <p:nvPr/>
        </p:nvSpPr>
        <p:spPr>
          <a:xfrm>
            <a:off x="10826502" y="4069465"/>
            <a:ext cx="475384" cy="461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4"/>
              </a:lnSpc>
            </a:pPr>
            <a:r>
              <a:rPr lang="en-US" sz="328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2.</a:t>
            </a: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E544778D-3EA3-F824-F4DB-91E9812A6478}"/>
              </a:ext>
            </a:extLst>
          </p:cNvPr>
          <p:cNvSpPr txBox="1"/>
          <p:nvPr/>
        </p:nvSpPr>
        <p:spPr>
          <a:xfrm>
            <a:off x="3847556" y="7336302"/>
            <a:ext cx="3693653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88"/>
              </a:lnSpc>
              <a:spcBef>
                <a:spcPct val="0"/>
              </a:spcBef>
            </a:pPr>
            <a:r>
              <a:rPr lang="en-US" sz="3230" b="1" dirty="0">
                <a:solidFill>
                  <a:srgbClr val="FFFFFF"/>
                </a:solidFill>
                <a:latin typeface="Times New Roman" panose="02020603050405020304" pitchFamily="18" charset="0"/>
                <a:ea typeface="Raleway Bold"/>
                <a:cs typeface="Times New Roman" panose="02020603050405020304" pitchFamily="18" charset="0"/>
                <a:sym typeface="Raleway Bold"/>
              </a:rPr>
              <a:t>Artificial Intelligent</a:t>
            </a: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3D240C31-4C50-E9D5-DC04-D08BAD6F7F61}"/>
              </a:ext>
            </a:extLst>
          </p:cNvPr>
          <p:cNvSpPr txBox="1"/>
          <p:nvPr/>
        </p:nvSpPr>
        <p:spPr>
          <a:xfrm>
            <a:off x="10658103" y="7059688"/>
            <a:ext cx="5442042" cy="725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750"/>
              </a:lnSpc>
              <a:buNone/>
            </a:pPr>
            <a:r>
              <a:rPr lang="en-US" sz="3230" b="1" dirty="0">
                <a:solidFill>
                  <a:srgbClr val="FFE5E5"/>
                </a:solidFill>
                <a:latin typeface="Times New Roman" panose="02020603050405020304" pitchFamily="18" charset="0"/>
                <a:ea typeface="Anton" pitchFamily="34" charset="-122"/>
                <a:cs typeface="Times New Roman" panose="02020603050405020304" pitchFamily="18" charset="0"/>
              </a:rPr>
              <a:t>Exploiting vulnerabilities in national and global systems. </a:t>
            </a:r>
          </a:p>
        </p:txBody>
      </p:sp>
      <p:pic>
        <p:nvPicPr>
          <p:cNvPr id="4" name="Picture 3" descr="A keyhole with numbers on it&#10;&#10;Description automatically generated">
            <a:extLst>
              <a:ext uri="{FF2B5EF4-FFF2-40B4-BE49-F238E27FC236}">
                <a16:creationId xmlns:a16="http://schemas.microsoft.com/office/drawing/2014/main" id="{13CBDF31-11DC-28CE-CDE5-835128809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127" y="3981972"/>
            <a:ext cx="2536046" cy="2440686"/>
          </a:xfrm>
          <a:prstGeom prst="roundRect">
            <a:avLst>
              <a:gd name="adj" fmla="val 16667"/>
            </a:avLst>
          </a:prstGeom>
          <a:ln>
            <a:solidFill>
              <a:srgbClr val="0070C0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 descr="A blue lights on a city&#10;&#10;Description automatically generated with medium confidence">
            <a:extLst>
              <a:ext uri="{FF2B5EF4-FFF2-40B4-BE49-F238E27FC236}">
                <a16:creationId xmlns:a16="http://schemas.microsoft.com/office/drawing/2014/main" id="{2DAF4F5E-4003-35ED-D1AB-39458727A4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947" y="4090734"/>
            <a:ext cx="2536045" cy="2440687"/>
          </a:xfrm>
          <a:prstGeom prst="roundRect">
            <a:avLst>
              <a:gd name="adj" fmla="val 16667"/>
            </a:avLst>
          </a:prstGeom>
          <a:ln>
            <a:solidFill>
              <a:srgbClr val="0070C0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339328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BE8F0-5C1E-DD2F-C0C3-CED84A91E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DEF559D-0206-73EF-7E71-B0612F10F6E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algn="ctr">
              <a:lnSpc>
                <a:spcPts val="3544"/>
              </a:lnSpc>
            </a:pPr>
            <a:endParaRPr lang="en-US" sz="1800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0381A4FE-1245-55C7-AEC9-C925ACCB49A4}"/>
              </a:ext>
            </a:extLst>
          </p:cNvPr>
          <p:cNvGrpSpPr/>
          <p:nvPr/>
        </p:nvGrpSpPr>
        <p:grpSpPr>
          <a:xfrm>
            <a:off x="0" y="9691304"/>
            <a:ext cx="669721" cy="595696"/>
            <a:chOff x="0" y="0"/>
            <a:chExt cx="176387" cy="156891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2E66301-4A79-68AD-6BFB-F8DE3C25C4A2}"/>
                </a:ext>
              </a:extLst>
            </p:cNvPr>
            <p:cNvSpPr/>
            <p:nvPr/>
          </p:nvSpPr>
          <p:spPr>
            <a:xfrm>
              <a:off x="0" y="0"/>
              <a:ext cx="176387" cy="156891"/>
            </a:xfrm>
            <a:custGeom>
              <a:avLst/>
              <a:gdLst/>
              <a:ahLst/>
              <a:cxnLst/>
              <a:rect l="l" t="t" r="r" b="b"/>
              <a:pathLst>
                <a:path w="176387" h="156891">
                  <a:moveTo>
                    <a:pt x="0" y="0"/>
                  </a:moveTo>
                  <a:lnTo>
                    <a:pt x="176387" y="0"/>
                  </a:lnTo>
                  <a:lnTo>
                    <a:pt x="176387" y="156891"/>
                  </a:lnTo>
                  <a:lnTo>
                    <a:pt x="0" y="156891"/>
                  </a:lnTo>
                  <a:close/>
                </a:path>
              </a:pathLst>
            </a:custGeom>
            <a:gradFill rotWithShape="1">
              <a:gsLst>
                <a:gs pos="0">
                  <a:srgbClr val="092846">
                    <a:alpha val="34000"/>
                  </a:srgbClr>
                </a:gs>
                <a:gs pos="100000">
                  <a:srgbClr val="E9E9EA">
                    <a:alpha val="34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A9A9CC8E-7AEB-00E2-8F4A-AE605059D929}"/>
                </a:ext>
              </a:extLst>
            </p:cNvPr>
            <p:cNvSpPr txBox="1"/>
            <p:nvPr/>
          </p:nvSpPr>
          <p:spPr>
            <a:xfrm>
              <a:off x="0" y="9525"/>
              <a:ext cx="176387" cy="147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7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28A3AAFA-09DD-BCE2-DC58-0ED5EEEC3BEC}"/>
              </a:ext>
            </a:extLst>
          </p:cNvPr>
          <p:cNvGrpSpPr/>
          <p:nvPr/>
        </p:nvGrpSpPr>
        <p:grpSpPr>
          <a:xfrm>
            <a:off x="17618279" y="9691304"/>
            <a:ext cx="669721" cy="595696"/>
            <a:chOff x="0" y="0"/>
            <a:chExt cx="176387" cy="156891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B5FADE20-DFAD-70C0-536F-6F7EA52578F8}"/>
                </a:ext>
              </a:extLst>
            </p:cNvPr>
            <p:cNvSpPr/>
            <p:nvPr/>
          </p:nvSpPr>
          <p:spPr>
            <a:xfrm>
              <a:off x="0" y="0"/>
              <a:ext cx="176387" cy="156891"/>
            </a:xfrm>
            <a:custGeom>
              <a:avLst/>
              <a:gdLst/>
              <a:ahLst/>
              <a:cxnLst/>
              <a:rect l="l" t="t" r="r" b="b"/>
              <a:pathLst>
                <a:path w="176387" h="156891">
                  <a:moveTo>
                    <a:pt x="0" y="0"/>
                  </a:moveTo>
                  <a:lnTo>
                    <a:pt x="176387" y="0"/>
                  </a:lnTo>
                  <a:lnTo>
                    <a:pt x="176387" y="156891"/>
                  </a:lnTo>
                  <a:lnTo>
                    <a:pt x="0" y="156891"/>
                  </a:lnTo>
                  <a:close/>
                </a:path>
              </a:pathLst>
            </a:custGeom>
            <a:gradFill rotWithShape="1">
              <a:gsLst>
                <a:gs pos="0">
                  <a:srgbClr val="092846">
                    <a:alpha val="34000"/>
                  </a:srgbClr>
                </a:gs>
                <a:gs pos="100000">
                  <a:srgbClr val="E9E9EA">
                    <a:alpha val="34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E57C6E1D-DB1A-3D42-C12C-14BDB9E433F4}"/>
                </a:ext>
              </a:extLst>
            </p:cNvPr>
            <p:cNvSpPr txBox="1"/>
            <p:nvPr/>
          </p:nvSpPr>
          <p:spPr>
            <a:xfrm>
              <a:off x="0" y="9525"/>
              <a:ext cx="176387" cy="147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7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E6376895-0A89-D494-4E6C-5894AB75E21A}"/>
              </a:ext>
            </a:extLst>
          </p:cNvPr>
          <p:cNvSpPr txBox="1"/>
          <p:nvPr/>
        </p:nvSpPr>
        <p:spPr>
          <a:xfrm>
            <a:off x="4639741" y="876300"/>
            <a:ext cx="9008517" cy="1949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22"/>
              </a:lnSpc>
            </a:pPr>
            <a:r>
              <a:rPr lang="en-US" sz="7058" b="1" dirty="0">
                <a:solidFill>
                  <a:srgbClr val="FFFFFF"/>
                </a:solidFill>
                <a:latin typeface="Times New Roman" panose="02020603050405020304" pitchFamily="18" charset="0"/>
                <a:ea typeface="Anton"/>
                <a:cs typeface="Times New Roman" panose="02020603050405020304" pitchFamily="18" charset="0"/>
                <a:sym typeface="Anton"/>
              </a:rPr>
              <a:t>Quantum Computing Impact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EA8840F-97AE-043C-9158-E127FAB8B219}"/>
              </a:ext>
            </a:extLst>
          </p:cNvPr>
          <p:cNvSpPr/>
          <p:nvPr/>
        </p:nvSpPr>
        <p:spPr>
          <a:xfrm>
            <a:off x="4076700" y="5466042"/>
            <a:ext cx="10515600" cy="12429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lvl="0">
              <a:lnSpc>
                <a:spcPct val="100000"/>
              </a:lnSpc>
            </a:pPr>
            <a:r>
              <a:rPr lang="en-US" sz="3230" b="0" i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3230" b="1" i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Strengthening data encryption.</a:t>
            </a:r>
            <a:endParaRPr lang="en-US" sz="323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285E4E-98A7-1A41-7CBA-974B0A95C1DC}"/>
              </a:ext>
            </a:extLst>
          </p:cNvPr>
          <p:cNvSpPr/>
          <p:nvPr/>
        </p:nvSpPr>
        <p:spPr>
          <a:xfrm>
            <a:off x="4076700" y="3881515"/>
            <a:ext cx="10515600" cy="12429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lvl="0">
              <a:lnSpc>
                <a:spcPct val="100000"/>
              </a:lnSpc>
            </a:pPr>
            <a:r>
              <a:rPr lang="en-US" sz="3230" b="0" i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3000" b="1" i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 data processing with qubits (e.g., 00, 10, 01, 11).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717E6D-BAF9-4784-E482-C89C4EFBBEAD}"/>
              </a:ext>
            </a:extLst>
          </p:cNvPr>
          <p:cNvSpPr/>
          <p:nvPr/>
        </p:nvSpPr>
        <p:spPr>
          <a:xfrm>
            <a:off x="4076700" y="7145822"/>
            <a:ext cx="10515600" cy="12429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r>
              <a:rPr lang="en-US" sz="3230" b="1" i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Risks to traditional cryptography. </a:t>
            </a:r>
            <a:endParaRPr lang="en-US" sz="323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4" name="Rectangle 13" descr="Processor">
            <a:extLst>
              <a:ext uri="{FF2B5EF4-FFF2-40B4-BE49-F238E27FC236}">
                <a16:creationId xmlns:a16="http://schemas.microsoft.com/office/drawing/2014/main" id="{432475E1-521B-F4E4-BCD0-3A32ECF1F0C6}"/>
              </a:ext>
            </a:extLst>
          </p:cNvPr>
          <p:cNvSpPr/>
          <p:nvPr/>
        </p:nvSpPr>
        <p:spPr>
          <a:xfrm>
            <a:off x="4297934" y="4161175"/>
            <a:ext cx="683614" cy="683614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 descr="Lock">
            <a:extLst>
              <a:ext uri="{FF2B5EF4-FFF2-40B4-BE49-F238E27FC236}">
                <a16:creationId xmlns:a16="http://schemas.microsoft.com/office/drawing/2014/main" id="{8DD0E58E-F3F4-638F-A9C6-8EF247CAE4C3}"/>
              </a:ext>
            </a:extLst>
          </p:cNvPr>
          <p:cNvSpPr/>
          <p:nvPr/>
        </p:nvSpPr>
        <p:spPr>
          <a:xfrm>
            <a:off x="4278883" y="5731764"/>
            <a:ext cx="683614" cy="683614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 descr="Key">
            <a:extLst>
              <a:ext uri="{FF2B5EF4-FFF2-40B4-BE49-F238E27FC236}">
                <a16:creationId xmlns:a16="http://schemas.microsoft.com/office/drawing/2014/main" id="{9E94FE2F-4B90-C727-F855-167DA7586F21}"/>
              </a:ext>
            </a:extLst>
          </p:cNvPr>
          <p:cNvSpPr/>
          <p:nvPr/>
        </p:nvSpPr>
        <p:spPr>
          <a:xfrm>
            <a:off x="4278883" y="7425482"/>
            <a:ext cx="683614" cy="683614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6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68DBD-7338-7D36-4248-48D601A5B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D945033-948F-81CB-5349-1FBD7849F28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algn="ctr">
              <a:lnSpc>
                <a:spcPts val="3544"/>
              </a:lnSpc>
            </a:pPr>
            <a:endParaRPr lang="en-US" sz="1800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2708F104-0A2A-C77D-AF9E-C956928D5289}"/>
              </a:ext>
            </a:extLst>
          </p:cNvPr>
          <p:cNvGrpSpPr/>
          <p:nvPr/>
        </p:nvGrpSpPr>
        <p:grpSpPr>
          <a:xfrm>
            <a:off x="0" y="9691304"/>
            <a:ext cx="669721" cy="595696"/>
            <a:chOff x="0" y="0"/>
            <a:chExt cx="176387" cy="156891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FAD20F2-E101-5942-7941-864F222DD8FE}"/>
                </a:ext>
              </a:extLst>
            </p:cNvPr>
            <p:cNvSpPr/>
            <p:nvPr/>
          </p:nvSpPr>
          <p:spPr>
            <a:xfrm>
              <a:off x="0" y="0"/>
              <a:ext cx="176387" cy="156891"/>
            </a:xfrm>
            <a:custGeom>
              <a:avLst/>
              <a:gdLst/>
              <a:ahLst/>
              <a:cxnLst/>
              <a:rect l="l" t="t" r="r" b="b"/>
              <a:pathLst>
                <a:path w="176387" h="156891">
                  <a:moveTo>
                    <a:pt x="0" y="0"/>
                  </a:moveTo>
                  <a:lnTo>
                    <a:pt x="176387" y="0"/>
                  </a:lnTo>
                  <a:lnTo>
                    <a:pt x="176387" y="156891"/>
                  </a:lnTo>
                  <a:lnTo>
                    <a:pt x="0" y="156891"/>
                  </a:lnTo>
                  <a:close/>
                </a:path>
              </a:pathLst>
            </a:custGeom>
            <a:gradFill rotWithShape="1">
              <a:gsLst>
                <a:gs pos="0">
                  <a:srgbClr val="092846">
                    <a:alpha val="34000"/>
                  </a:srgbClr>
                </a:gs>
                <a:gs pos="100000">
                  <a:srgbClr val="E9E9EA">
                    <a:alpha val="34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FBF41504-BCA8-C649-5A01-9C3DDFA05EDE}"/>
                </a:ext>
              </a:extLst>
            </p:cNvPr>
            <p:cNvSpPr txBox="1"/>
            <p:nvPr/>
          </p:nvSpPr>
          <p:spPr>
            <a:xfrm>
              <a:off x="0" y="9525"/>
              <a:ext cx="176387" cy="147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7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113B0F0A-2AF4-70F6-4DB2-737681417034}"/>
              </a:ext>
            </a:extLst>
          </p:cNvPr>
          <p:cNvGrpSpPr/>
          <p:nvPr/>
        </p:nvGrpSpPr>
        <p:grpSpPr>
          <a:xfrm>
            <a:off x="17618279" y="9691304"/>
            <a:ext cx="669721" cy="595696"/>
            <a:chOff x="0" y="0"/>
            <a:chExt cx="176387" cy="156891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122F3B3-1E51-44C6-52BB-52624B14F1EE}"/>
                </a:ext>
              </a:extLst>
            </p:cNvPr>
            <p:cNvSpPr/>
            <p:nvPr/>
          </p:nvSpPr>
          <p:spPr>
            <a:xfrm>
              <a:off x="0" y="0"/>
              <a:ext cx="176387" cy="156891"/>
            </a:xfrm>
            <a:custGeom>
              <a:avLst/>
              <a:gdLst/>
              <a:ahLst/>
              <a:cxnLst/>
              <a:rect l="l" t="t" r="r" b="b"/>
              <a:pathLst>
                <a:path w="176387" h="156891">
                  <a:moveTo>
                    <a:pt x="0" y="0"/>
                  </a:moveTo>
                  <a:lnTo>
                    <a:pt x="176387" y="0"/>
                  </a:lnTo>
                  <a:lnTo>
                    <a:pt x="176387" y="156891"/>
                  </a:lnTo>
                  <a:lnTo>
                    <a:pt x="0" y="156891"/>
                  </a:lnTo>
                  <a:close/>
                </a:path>
              </a:pathLst>
            </a:custGeom>
            <a:gradFill rotWithShape="1">
              <a:gsLst>
                <a:gs pos="0">
                  <a:srgbClr val="092846">
                    <a:alpha val="34000"/>
                  </a:srgbClr>
                </a:gs>
                <a:gs pos="100000">
                  <a:srgbClr val="E9E9EA">
                    <a:alpha val="34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667DBC1D-5D82-3314-A8C3-B916088E422E}"/>
                </a:ext>
              </a:extLst>
            </p:cNvPr>
            <p:cNvSpPr txBox="1"/>
            <p:nvPr/>
          </p:nvSpPr>
          <p:spPr>
            <a:xfrm>
              <a:off x="0" y="9525"/>
              <a:ext cx="176387" cy="147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7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2F38C954-1FDE-A1E3-2EF4-A90A4A4377E9}"/>
              </a:ext>
            </a:extLst>
          </p:cNvPr>
          <p:cNvSpPr txBox="1"/>
          <p:nvPr/>
        </p:nvSpPr>
        <p:spPr>
          <a:xfrm>
            <a:off x="4639741" y="876300"/>
            <a:ext cx="9008517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22"/>
              </a:lnSpc>
            </a:pPr>
            <a:r>
              <a:rPr lang="en-US" sz="7058" b="1" dirty="0">
                <a:solidFill>
                  <a:srgbClr val="FFFFFF"/>
                </a:solidFill>
                <a:latin typeface="Times New Roman" panose="02020603050405020304" pitchFamily="18" charset="0"/>
                <a:ea typeface="Anton"/>
                <a:cs typeface="Times New Roman" panose="02020603050405020304" pitchFamily="18" charset="0"/>
                <a:sym typeface="Anton"/>
              </a:rPr>
              <a:t>IOT &amp; It’s Risk </a:t>
            </a:r>
          </a:p>
        </p:txBody>
      </p:sp>
      <p:graphicFrame>
        <p:nvGraphicFramePr>
          <p:cNvPr id="3" name="Rectangle 1">
            <a:extLst>
              <a:ext uri="{FF2B5EF4-FFF2-40B4-BE49-F238E27FC236}">
                <a16:creationId xmlns:a16="http://schemas.microsoft.com/office/drawing/2014/main" id="{525E8616-75C2-0829-482A-D7415B812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0279875"/>
              </p:ext>
            </p:extLst>
          </p:nvPr>
        </p:nvGraphicFramePr>
        <p:xfrm>
          <a:off x="3657600" y="2286000"/>
          <a:ext cx="11582400" cy="5714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730956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380</Words>
  <Application>Microsoft Office PowerPoint</Application>
  <PresentationFormat>Custom</PresentationFormat>
  <Paragraphs>126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Wingdings</vt:lpstr>
      <vt:lpstr>Times New Roman</vt:lpstr>
      <vt:lpstr>Fira Sans</vt:lpstr>
      <vt:lpstr>Raleway</vt:lpstr>
      <vt:lpstr>Courier New</vt:lpstr>
      <vt:lpstr>Arial</vt:lpstr>
      <vt:lpstr>Calibri</vt:lpstr>
      <vt:lpstr>Aptos</vt:lpstr>
      <vt:lpstr>Anton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Ahmed Eldesouky</dc:creator>
  <cp:lastModifiedBy>Ahmed Eldesouki Abdullah Abdel Aal</cp:lastModifiedBy>
  <cp:revision>4</cp:revision>
  <dcterms:created xsi:type="dcterms:W3CDTF">2006-08-16T00:00:00Z</dcterms:created>
  <dcterms:modified xsi:type="dcterms:W3CDTF">2024-12-18T20:01:02Z</dcterms:modified>
  <dc:identifier>DAGZpkevbDE</dc:identifier>
</cp:coreProperties>
</file>